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7"/>
  </p:notesMasterIdLst>
  <p:sldIdLst>
    <p:sldId id="264" r:id="rId2"/>
    <p:sldId id="277" r:id="rId3"/>
    <p:sldId id="293" r:id="rId4"/>
    <p:sldId id="311" r:id="rId5"/>
    <p:sldId id="294" r:id="rId6"/>
    <p:sldId id="275" r:id="rId7"/>
    <p:sldId id="312" r:id="rId8"/>
    <p:sldId id="310" r:id="rId9"/>
    <p:sldId id="318" r:id="rId10"/>
    <p:sldId id="265" r:id="rId11"/>
    <p:sldId id="319" r:id="rId12"/>
    <p:sldId id="320" r:id="rId13"/>
    <p:sldId id="287" r:id="rId14"/>
    <p:sldId id="279" r:id="rId15"/>
    <p:sldId id="321" r:id="rId16"/>
    <p:sldId id="273" r:id="rId17"/>
    <p:sldId id="295" r:id="rId18"/>
    <p:sldId id="296" r:id="rId19"/>
    <p:sldId id="290" r:id="rId20"/>
    <p:sldId id="289" r:id="rId21"/>
    <p:sldId id="284" r:id="rId22"/>
    <p:sldId id="267" r:id="rId23"/>
    <p:sldId id="304" r:id="rId24"/>
    <p:sldId id="314" r:id="rId25"/>
    <p:sldId id="282" r:id="rId26"/>
    <p:sldId id="303" r:id="rId27"/>
    <p:sldId id="285" r:id="rId28"/>
    <p:sldId id="286" r:id="rId29"/>
    <p:sldId id="299" r:id="rId30"/>
    <p:sldId id="298" r:id="rId31"/>
    <p:sldId id="297" r:id="rId32"/>
    <p:sldId id="291" r:id="rId33"/>
    <p:sldId id="305" r:id="rId34"/>
    <p:sldId id="309" r:id="rId35"/>
    <p:sldId id="2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EF45AF-F38C-4606-B230-A3D07DE40371}" v="514" dt="2025-09-26T10:53:55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86756" autoAdjust="0"/>
  </p:normalViewPr>
  <p:slideViewPr>
    <p:cSldViewPr snapToGrid="0">
      <p:cViewPr varScale="1">
        <p:scale>
          <a:sx n="97" d="100"/>
          <a:sy n="97" d="100"/>
        </p:scale>
        <p:origin x="1670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mitru Danci" userId="a209e08e01b0ada7" providerId="LiveId" clId="{75C459B8-D284-438F-BA4F-641BCC63278B}"/>
    <pc:docChg chg="undo custSel addSld delSld modSld sldOrd addMainMaster delMainMaster">
      <pc:chgData name="Dumitru Danci" userId="a209e08e01b0ada7" providerId="LiveId" clId="{75C459B8-D284-438F-BA4F-641BCC63278B}" dt="2025-08-28T08:47:37.109" v="128" actId="20577"/>
      <pc:docMkLst>
        <pc:docMk/>
      </pc:docMkLst>
      <pc:sldChg chg="addSp delSp modSp new mod setBg modClrScheme addAnim setClrOvrMap chgLayout">
        <pc:chgData name="Dumitru Danci" userId="a209e08e01b0ada7" providerId="LiveId" clId="{75C459B8-D284-438F-BA4F-641BCC63278B}" dt="2025-08-18T18:06:30.764" v="53" actId="26606"/>
        <pc:sldMkLst>
          <pc:docMk/>
          <pc:sldMk cId="3868950891" sldId="256"/>
        </pc:sldMkLst>
      </pc:sldChg>
      <pc:sldChg chg="new del">
        <pc:chgData name="Dumitru Danci" userId="a209e08e01b0ada7" providerId="LiveId" clId="{75C459B8-D284-438F-BA4F-641BCC63278B}" dt="2025-08-18T18:04:38.378" v="14" actId="680"/>
        <pc:sldMkLst>
          <pc:docMk/>
          <pc:sldMk cId="260025998" sldId="257"/>
        </pc:sldMkLst>
      </pc:sldChg>
      <pc:sldChg chg="new del">
        <pc:chgData name="Dumitru Danci" userId="a209e08e01b0ada7" providerId="LiveId" clId="{75C459B8-D284-438F-BA4F-641BCC63278B}" dt="2025-08-18T18:06:00.163" v="37" actId="47"/>
        <pc:sldMkLst>
          <pc:docMk/>
          <pc:sldMk cId="1467646438" sldId="257"/>
        </pc:sldMkLst>
      </pc:sldChg>
      <pc:sldChg chg="addSp delSp modSp add mod">
        <pc:chgData name="Dumitru Danci" userId="a209e08e01b0ada7" providerId="LiveId" clId="{75C459B8-D284-438F-BA4F-641BCC63278B}" dt="2025-08-18T18:06:12.551" v="38" actId="26606"/>
        <pc:sldMkLst>
          <pc:docMk/>
          <pc:sldMk cId="3820851293" sldId="258"/>
        </pc:sldMkLst>
      </pc:sldChg>
      <pc:sldChg chg="addSp delSp modSp add mod setClrOvrMap">
        <pc:chgData name="Dumitru Danci" userId="a209e08e01b0ada7" providerId="LiveId" clId="{75C459B8-D284-438F-BA4F-641BCC63278B}" dt="2025-08-18T18:06:39.963" v="54" actId="26606"/>
        <pc:sldMkLst>
          <pc:docMk/>
          <pc:sldMk cId="4019457324" sldId="259"/>
        </pc:sldMkLst>
      </pc:sldChg>
      <pc:sldChg chg="addSp delSp modSp new mod ord">
        <pc:chgData name="Dumitru Danci" userId="a209e08e01b0ada7" providerId="LiveId" clId="{75C459B8-D284-438F-BA4F-641BCC63278B}" dt="2025-08-28T08:43:22.708" v="74"/>
        <pc:sldMkLst>
          <pc:docMk/>
          <pc:sldMk cId="1467121178" sldId="260"/>
        </pc:sldMkLst>
      </pc:sldChg>
      <pc:sldChg chg="addSp delSp modSp new mod ord">
        <pc:chgData name="Dumitru Danci" userId="a209e08e01b0ada7" providerId="LiveId" clId="{75C459B8-D284-438F-BA4F-641BCC63278B}" dt="2025-08-28T08:46:14.345" v="118"/>
        <pc:sldMkLst>
          <pc:docMk/>
          <pc:sldMk cId="3588861444" sldId="261"/>
        </pc:sldMkLst>
      </pc:sldChg>
      <pc:sldChg chg="addSp delSp modSp new mod ord">
        <pc:chgData name="Dumitru Danci" userId="a209e08e01b0ada7" providerId="LiveId" clId="{75C459B8-D284-438F-BA4F-641BCC63278B}" dt="2025-08-28T08:44:01.659" v="87" actId="14100"/>
        <pc:sldMkLst>
          <pc:docMk/>
          <pc:sldMk cId="3801483514" sldId="262"/>
        </pc:sldMkLst>
      </pc:sldChg>
      <pc:sldChg chg="addSp delSp modSp new mod ord">
        <pc:chgData name="Dumitru Danci" userId="a209e08e01b0ada7" providerId="LiveId" clId="{75C459B8-D284-438F-BA4F-641BCC63278B}" dt="2025-08-28T08:46:02.105" v="112"/>
        <pc:sldMkLst>
          <pc:docMk/>
          <pc:sldMk cId="325928800" sldId="263"/>
        </pc:sldMkLst>
      </pc:sldChg>
      <pc:sldChg chg="addSp delSp modSp new mod ord">
        <pc:chgData name="Dumitru Danci" userId="a209e08e01b0ada7" providerId="LiveId" clId="{75C459B8-D284-438F-BA4F-641BCC63278B}" dt="2025-08-28T08:46:27.478" v="120"/>
        <pc:sldMkLst>
          <pc:docMk/>
          <pc:sldMk cId="2920642883" sldId="264"/>
        </pc:sldMkLst>
      </pc:sldChg>
      <pc:sldChg chg="modSp add ord">
        <pc:chgData name="Dumitru Danci" userId="a209e08e01b0ada7" providerId="LiveId" clId="{75C459B8-D284-438F-BA4F-641BCC63278B}" dt="2025-08-28T08:46:00.052" v="110"/>
        <pc:sldMkLst>
          <pc:docMk/>
          <pc:sldMk cId="937787526" sldId="265"/>
        </pc:sldMkLst>
      </pc:sldChg>
      <pc:sldChg chg="modSp add ord">
        <pc:chgData name="Dumitru Danci" userId="a209e08e01b0ada7" providerId="LiveId" clId="{75C459B8-D284-438F-BA4F-641BCC63278B}" dt="2025-08-28T08:46:10.659" v="116"/>
        <pc:sldMkLst>
          <pc:docMk/>
          <pc:sldMk cId="1034436500" sldId="266"/>
        </pc:sldMkLst>
      </pc:sldChg>
      <pc:sldChg chg="modSp add mod ord">
        <pc:chgData name="Dumitru Danci" userId="a209e08e01b0ada7" providerId="LiveId" clId="{75C459B8-D284-438F-BA4F-641BCC63278B}" dt="2025-08-28T08:47:37.109" v="128" actId="20577"/>
        <pc:sldMkLst>
          <pc:docMk/>
          <pc:sldMk cId="3610619262" sldId="267"/>
        </pc:sldMkLst>
      </pc:sldChg>
      <pc:sldMasterChg chg="add del addSldLayout delSldLayout">
        <pc:chgData name="Dumitru Danci" userId="a209e08e01b0ada7" providerId="LiveId" clId="{75C459B8-D284-438F-BA4F-641BCC63278B}" dt="2025-08-18T18:05:17.330" v="16" actId="26606"/>
        <pc:sldMasterMkLst>
          <pc:docMk/>
          <pc:sldMasterMk cId="1038042429" sldId="2147483648"/>
        </pc:sldMasterMkLst>
        <pc:sldLayoutChg chg="add del">
          <pc:chgData name="Dumitru Danci" userId="a209e08e01b0ada7" providerId="LiveId" clId="{75C459B8-D284-438F-BA4F-641BCC63278B}" dt="2025-08-18T18:05:17.330" v="16" actId="26606"/>
          <pc:sldLayoutMkLst>
            <pc:docMk/>
            <pc:sldMasterMk cId="1038042429" sldId="2147483648"/>
            <pc:sldLayoutMk cId="2439913788" sldId="2147483649"/>
          </pc:sldLayoutMkLst>
        </pc:sldLayoutChg>
        <pc:sldLayoutChg chg="add del">
          <pc:chgData name="Dumitru Danci" userId="a209e08e01b0ada7" providerId="LiveId" clId="{75C459B8-D284-438F-BA4F-641BCC63278B}" dt="2025-08-18T18:05:17.330" v="16" actId="26606"/>
          <pc:sldLayoutMkLst>
            <pc:docMk/>
            <pc:sldMasterMk cId="1038042429" sldId="2147483648"/>
            <pc:sldLayoutMk cId="1974851605" sldId="2147483650"/>
          </pc:sldLayoutMkLst>
        </pc:sldLayoutChg>
        <pc:sldLayoutChg chg="add del">
          <pc:chgData name="Dumitru Danci" userId="a209e08e01b0ada7" providerId="LiveId" clId="{75C459B8-D284-438F-BA4F-641BCC63278B}" dt="2025-08-18T18:05:17.330" v="16" actId="26606"/>
          <pc:sldLayoutMkLst>
            <pc:docMk/>
            <pc:sldMasterMk cId="1038042429" sldId="2147483648"/>
            <pc:sldLayoutMk cId="1233873255" sldId="2147483651"/>
          </pc:sldLayoutMkLst>
        </pc:sldLayoutChg>
        <pc:sldLayoutChg chg="add del">
          <pc:chgData name="Dumitru Danci" userId="a209e08e01b0ada7" providerId="LiveId" clId="{75C459B8-D284-438F-BA4F-641BCC63278B}" dt="2025-08-18T18:05:17.330" v="16" actId="26606"/>
          <pc:sldLayoutMkLst>
            <pc:docMk/>
            <pc:sldMasterMk cId="1038042429" sldId="2147483648"/>
            <pc:sldLayoutMk cId="3065681095" sldId="2147483652"/>
          </pc:sldLayoutMkLst>
        </pc:sldLayoutChg>
        <pc:sldLayoutChg chg="add del">
          <pc:chgData name="Dumitru Danci" userId="a209e08e01b0ada7" providerId="LiveId" clId="{75C459B8-D284-438F-BA4F-641BCC63278B}" dt="2025-08-18T18:05:17.330" v="16" actId="26606"/>
          <pc:sldLayoutMkLst>
            <pc:docMk/>
            <pc:sldMasterMk cId="1038042429" sldId="2147483648"/>
            <pc:sldLayoutMk cId="111582090" sldId="2147483653"/>
          </pc:sldLayoutMkLst>
        </pc:sldLayoutChg>
        <pc:sldLayoutChg chg="add del">
          <pc:chgData name="Dumitru Danci" userId="a209e08e01b0ada7" providerId="LiveId" clId="{75C459B8-D284-438F-BA4F-641BCC63278B}" dt="2025-08-18T18:05:17.330" v="16" actId="26606"/>
          <pc:sldLayoutMkLst>
            <pc:docMk/>
            <pc:sldMasterMk cId="1038042429" sldId="2147483648"/>
            <pc:sldLayoutMk cId="1762167383" sldId="2147483654"/>
          </pc:sldLayoutMkLst>
        </pc:sldLayoutChg>
        <pc:sldLayoutChg chg="add del">
          <pc:chgData name="Dumitru Danci" userId="a209e08e01b0ada7" providerId="LiveId" clId="{75C459B8-D284-438F-BA4F-641BCC63278B}" dt="2025-08-18T18:05:17.330" v="16" actId="26606"/>
          <pc:sldLayoutMkLst>
            <pc:docMk/>
            <pc:sldMasterMk cId="1038042429" sldId="2147483648"/>
            <pc:sldLayoutMk cId="588947802" sldId="2147483655"/>
          </pc:sldLayoutMkLst>
        </pc:sldLayoutChg>
        <pc:sldLayoutChg chg="add del">
          <pc:chgData name="Dumitru Danci" userId="a209e08e01b0ada7" providerId="LiveId" clId="{75C459B8-D284-438F-BA4F-641BCC63278B}" dt="2025-08-18T18:05:17.330" v="16" actId="26606"/>
          <pc:sldLayoutMkLst>
            <pc:docMk/>
            <pc:sldMasterMk cId="1038042429" sldId="2147483648"/>
            <pc:sldLayoutMk cId="3813067191" sldId="2147483656"/>
          </pc:sldLayoutMkLst>
        </pc:sldLayoutChg>
        <pc:sldLayoutChg chg="add del">
          <pc:chgData name="Dumitru Danci" userId="a209e08e01b0ada7" providerId="LiveId" clId="{75C459B8-D284-438F-BA4F-641BCC63278B}" dt="2025-08-18T18:05:17.330" v="16" actId="26606"/>
          <pc:sldLayoutMkLst>
            <pc:docMk/>
            <pc:sldMasterMk cId="1038042429" sldId="2147483648"/>
            <pc:sldLayoutMk cId="1373518347" sldId="2147483657"/>
          </pc:sldLayoutMkLst>
        </pc:sldLayoutChg>
        <pc:sldLayoutChg chg="add del">
          <pc:chgData name="Dumitru Danci" userId="a209e08e01b0ada7" providerId="LiveId" clId="{75C459B8-D284-438F-BA4F-641BCC63278B}" dt="2025-08-18T18:05:17.330" v="16" actId="26606"/>
          <pc:sldLayoutMkLst>
            <pc:docMk/>
            <pc:sldMasterMk cId="1038042429" sldId="2147483648"/>
            <pc:sldLayoutMk cId="3192266726" sldId="2147483658"/>
          </pc:sldLayoutMkLst>
        </pc:sldLayoutChg>
        <pc:sldLayoutChg chg="add del">
          <pc:chgData name="Dumitru Danci" userId="a209e08e01b0ada7" providerId="LiveId" clId="{75C459B8-D284-438F-BA4F-641BCC63278B}" dt="2025-08-18T18:05:17.330" v="16" actId="26606"/>
          <pc:sldLayoutMkLst>
            <pc:docMk/>
            <pc:sldMasterMk cId="1038042429" sldId="2147483648"/>
            <pc:sldLayoutMk cId="3681337564" sldId="2147483659"/>
          </pc:sldLayoutMkLst>
        </pc:sldLayoutChg>
      </pc:sldMasterChg>
      <pc:sldMasterChg chg="add addSldLayout">
        <pc:chgData name="Dumitru Danci" userId="a209e08e01b0ada7" providerId="LiveId" clId="{75C459B8-D284-438F-BA4F-641BCC63278B}" dt="2025-08-18T18:05:17.330" v="16" actId="26606"/>
        <pc:sldMasterMkLst>
          <pc:docMk/>
          <pc:sldMasterMk cId="1274446783" sldId="2147483673"/>
        </pc:sldMasterMkLst>
        <pc:sldLayoutChg chg="add">
          <pc:chgData name="Dumitru Danci" userId="a209e08e01b0ada7" providerId="LiveId" clId="{75C459B8-D284-438F-BA4F-641BCC63278B}" dt="2025-08-18T18:05:17.330" v="16" actId="26606"/>
          <pc:sldLayoutMkLst>
            <pc:docMk/>
            <pc:sldMasterMk cId="1274446783" sldId="2147483673"/>
            <pc:sldLayoutMk cId="2018088837" sldId="2147483662"/>
          </pc:sldLayoutMkLst>
        </pc:sldLayoutChg>
        <pc:sldLayoutChg chg="add">
          <pc:chgData name="Dumitru Danci" userId="a209e08e01b0ada7" providerId="LiveId" clId="{75C459B8-D284-438F-BA4F-641BCC63278B}" dt="2025-08-18T18:05:17.330" v="16" actId="26606"/>
          <pc:sldLayoutMkLst>
            <pc:docMk/>
            <pc:sldMasterMk cId="1274446783" sldId="2147483673"/>
            <pc:sldLayoutMk cId="1120904942" sldId="2147483663"/>
          </pc:sldLayoutMkLst>
        </pc:sldLayoutChg>
        <pc:sldLayoutChg chg="add">
          <pc:chgData name="Dumitru Danci" userId="a209e08e01b0ada7" providerId="LiveId" clId="{75C459B8-D284-438F-BA4F-641BCC63278B}" dt="2025-08-18T18:05:17.330" v="16" actId="26606"/>
          <pc:sldLayoutMkLst>
            <pc:docMk/>
            <pc:sldMasterMk cId="1274446783" sldId="2147483673"/>
            <pc:sldLayoutMk cId="1792601447" sldId="2147483664"/>
          </pc:sldLayoutMkLst>
        </pc:sldLayoutChg>
        <pc:sldLayoutChg chg="add">
          <pc:chgData name="Dumitru Danci" userId="a209e08e01b0ada7" providerId="LiveId" clId="{75C459B8-D284-438F-BA4F-641BCC63278B}" dt="2025-08-18T18:05:17.330" v="16" actId="26606"/>
          <pc:sldLayoutMkLst>
            <pc:docMk/>
            <pc:sldMasterMk cId="1274446783" sldId="2147483673"/>
            <pc:sldLayoutMk cId="367390391" sldId="2147483665"/>
          </pc:sldLayoutMkLst>
        </pc:sldLayoutChg>
        <pc:sldLayoutChg chg="add">
          <pc:chgData name="Dumitru Danci" userId="a209e08e01b0ada7" providerId="LiveId" clId="{75C459B8-D284-438F-BA4F-641BCC63278B}" dt="2025-08-18T18:05:17.330" v="16" actId="26606"/>
          <pc:sldLayoutMkLst>
            <pc:docMk/>
            <pc:sldMasterMk cId="1274446783" sldId="2147483673"/>
            <pc:sldLayoutMk cId="1886117975" sldId="2147483666"/>
          </pc:sldLayoutMkLst>
        </pc:sldLayoutChg>
        <pc:sldLayoutChg chg="add">
          <pc:chgData name="Dumitru Danci" userId="a209e08e01b0ada7" providerId="LiveId" clId="{75C459B8-D284-438F-BA4F-641BCC63278B}" dt="2025-08-18T18:05:17.330" v="16" actId="26606"/>
          <pc:sldLayoutMkLst>
            <pc:docMk/>
            <pc:sldMasterMk cId="1274446783" sldId="2147483673"/>
            <pc:sldLayoutMk cId="1006060525" sldId="2147483667"/>
          </pc:sldLayoutMkLst>
        </pc:sldLayoutChg>
        <pc:sldLayoutChg chg="add">
          <pc:chgData name="Dumitru Danci" userId="a209e08e01b0ada7" providerId="LiveId" clId="{75C459B8-D284-438F-BA4F-641BCC63278B}" dt="2025-08-18T18:05:17.330" v="16" actId="26606"/>
          <pc:sldLayoutMkLst>
            <pc:docMk/>
            <pc:sldMasterMk cId="1274446783" sldId="2147483673"/>
            <pc:sldLayoutMk cId="279670513" sldId="2147483668"/>
          </pc:sldLayoutMkLst>
        </pc:sldLayoutChg>
        <pc:sldLayoutChg chg="add">
          <pc:chgData name="Dumitru Danci" userId="a209e08e01b0ada7" providerId="LiveId" clId="{75C459B8-D284-438F-BA4F-641BCC63278B}" dt="2025-08-18T18:05:17.330" v="16" actId="26606"/>
          <pc:sldLayoutMkLst>
            <pc:docMk/>
            <pc:sldMasterMk cId="1274446783" sldId="2147483673"/>
            <pc:sldLayoutMk cId="554835367" sldId="2147483669"/>
          </pc:sldLayoutMkLst>
        </pc:sldLayoutChg>
        <pc:sldLayoutChg chg="add">
          <pc:chgData name="Dumitru Danci" userId="a209e08e01b0ada7" providerId="LiveId" clId="{75C459B8-D284-438F-BA4F-641BCC63278B}" dt="2025-08-18T18:05:17.330" v="16" actId="26606"/>
          <pc:sldLayoutMkLst>
            <pc:docMk/>
            <pc:sldMasterMk cId="1274446783" sldId="2147483673"/>
            <pc:sldLayoutMk cId="2200693068" sldId="2147483670"/>
          </pc:sldLayoutMkLst>
        </pc:sldLayoutChg>
        <pc:sldLayoutChg chg="add">
          <pc:chgData name="Dumitru Danci" userId="a209e08e01b0ada7" providerId="LiveId" clId="{75C459B8-D284-438F-BA4F-641BCC63278B}" dt="2025-08-18T18:05:17.330" v="16" actId="26606"/>
          <pc:sldLayoutMkLst>
            <pc:docMk/>
            <pc:sldMasterMk cId="1274446783" sldId="2147483673"/>
            <pc:sldLayoutMk cId="1804203186" sldId="2147483671"/>
          </pc:sldLayoutMkLst>
        </pc:sldLayoutChg>
        <pc:sldLayoutChg chg="add">
          <pc:chgData name="Dumitru Danci" userId="a209e08e01b0ada7" providerId="LiveId" clId="{75C459B8-D284-438F-BA4F-641BCC63278B}" dt="2025-08-18T18:05:17.330" v="16" actId="26606"/>
          <pc:sldLayoutMkLst>
            <pc:docMk/>
            <pc:sldMasterMk cId="1274446783" sldId="2147483673"/>
            <pc:sldLayoutMk cId="2900201350" sldId="2147483672"/>
          </pc:sldLayoutMkLst>
        </pc:sldLayoutChg>
      </pc:sldMasterChg>
      <pc:sldMasterChg chg="add del addSldLayout delSldLayout">
        <pc:chgData name="Dumitru Danci" userId="a209e08e01b0ada7" providerId="LiveId" clId="{75C459B8-D284-438F-BA4F-641BCC63278B}" dt="2025-08-18T18:04:41.956" v="15" actId="26606"/>
        <pc:sldMasterMkLst>
          <pc:docMk/>
          <pc:sldMasterMk cId="2352854685" sldId="2147483738"/>
        </pc:sldMasterMkLst>
        <pc:sldLayoutChg chg="add del">
          <pc:chgData name="Dumitru Danci" userId="a209e08e01b0ada7" providerId="LiveId" clId="{75C459B8-D284-438F-BA4F-641BCC63278B}" dt="2025-08-18T18:04:41.956" v="15" actId="26606"/>
          <pc:sldLayoutMkLst>
            <pc:docMk/>
            <pc:sldMasterMk cId="2352854685" sldId="2147483738"/>
            <pc:sldLayoutMk cId="510023221" sldId="2147483727"/>
          </pc:sldLayoutMkLst>
        </pc:sldLayoutChg>
        <pc:sldLayoutChg chg="add del">
          <pc:chgData name="Dumitru Danci" userId="a209e08e01b0ada7" providerId="LiveId" clId="{75C459B8-D284-438F-BA4F-641BCC63278B}" dt="2025-08-18T18:04:41.956" v="15" actId="26606"/>
          <pc:sldLayoutMkLst>
            <pc:docMk/>
            <pc:sldMasterMk cId="2352854685" sldId="2147483738"/>
            <pc:sldLayoutMk cId="127084135" sldId="2147483728"/>
          </pc:sldLayoutMkLst>
        </pc:sldLayoutChg>
        <pc:sldLayoutChg chg="add del">
          <pc:chgData name="Dumitru Danci" userId="a209e08e01b0ada7" providerId="LiveId" clId="{75C459B8-D284-438F-BA4F-641BCC63278B}" dt="2025-08-18T18:04:41.956" v="15" actId="26606"/>
          <pc:sldLayoutMkLst>
            <pc:docMk/>
            <pc:sldMasterMk cId="2352854685" sldId="2147483738"/>
            <pc:sldLayoutMk cId="2536292699" sldId="2147483729"/>
          </pc:sldLayoutMkLst>
        </pc:sldLayoutChg>
        <pc:sldLayoutChg chg="add del">
          <pc:chgData name="Dumitru Danci" userId="a209e08e01b0ada7" providerId="LiveId" clId="{75C459B8-D284-438F-BA4F-641BCC63278B}" dt="2025-08-18T18:04:41.956" v="15" actId="26606"/>
          <pc:sldLayoutMkLst>
            <pc:docMk/>
            <pc:sldMasterMk cId="2352854685" sldId="2147483738"/>
            <pc:sldLayoutMk cId="2973284109" sldId="2147483730"/>
          </pc:sldLayoutMkLst>
        </pc:sldLayoutChg>
        <pc:sldLayoutChg chg="add del">
          <pc:chgData name="Dumitru Danci" userId="a209e08e01b0ada7" providerId="LiveId" clId="{75C459B8-D284-438F-BA4F-641BCC63278B}" dt="2025-08-18T18:04:41.956" v="15" actId="26606"/>
          <pc:sldLayoutMkLst>
            <pc:docMk/>
            <pc:sldMasterMk cId="2352854685" sldId="2147483738"/>
            <pc:sldLayoutMk cId="2374966613" sldId="2147483731"/>
          </pc:sldLayoutMkLst>
        </pc:sldLayoutChg>
        <pc:sldLayoutChg chg="add del">
          <pc:chgData name="Dumitru Danci" userId="a209e08e01b0ada7" providerId="LiveId" clId="{75C459B8-D284-438F-BA4F-641BCC63278B}" dt="2025-08-18T18:04:41.956" v="15" actId="26606"/>
          <pc:sldLayoutMkLst>
            <pc:docMk/>
            <pc:sldMasterMk cId="2352854685" sldId="2147483738"/>
            <pc:sldLayoutMk cId="3372363499" sldId="2147483732"/>
          </pc:sldLayoutMkLst>
        </pc:sldLayoutChg>
        <pc:sldLayoutChg chg="add del">
          <pc:chgData name="Dumitru Danci" userId="a209e08e01b0ada7" providerId="LiveId" clId="{75C459B8-D284-438F-BA4F-641BCC63278B}" dt="2025-08-18T18:04:41.956" v="15" actId="26606"/>
          <pc:sldLayoutMkLst>
            <pc:docMk/>
            <pc:sldMasterMk cId="2352854685" sldId="2147483738"/>
            <pc:sldLayoutMk cId="1132435054" sldId="2147483733"/>
          </pc:sldLayoutMkLst>
        </pc:sldLayoutChg>
        <pc:sldLayoutChg chg="add del">
          <pc:chgData name="Dumitru Danci" userId="a209e08e01b0ada7" providerId="LiveId" clId="{75C459B8-D284-438F-BA4F-641BCC63278B}" dt="2025-08-18T18:04:41.956" v="15" actId="26606"/>
          <pc:sldLayoutMkLst>
            <pc:docMk/>
            <pc:sldMasterMk cId="2352854685" sldId="2147483738"/>
            <pc:sldLayoutMk cId="1107243712" sldId="2147483734"/>
          </pc:sldLayoutMkLst>
        </pc:sldLayoutChg>
        <pc:sldLayoutChg chg="add del">
          <pc:chgData name="Dumitru Danci" userId="a209e08e01b0ada7" providerId="LiveId" clId="{75C459B8-D284-438F-BA4F-641BCC63278B}" dt="2025-08-18T18:04:41.956" v="15" actId="26606"/>
          <pc:sldLayoutMkLst>
            <pc:docMk/>
            <pc:sldMasterMk cId="2352854685" sldId="2147483738"/>
            <pc:sldLayoutMk cId="3226788135" sldId="2147483735"/>
          </pc:sldLayoutMkLst>
        </pc:sldLayoutChg>
        <pc:sldLayoutChg chg="add del">
          <pc:chgData name="Dumitru Danci" userId="a209e08e01b0ada7" providerId="LiveId" clId="{75C459B8-D284-438F-BA4F-641BCC63278B}" dt="2025-08-18T18:04:41.956" v="15" actId="26606"/>
          <pc:sldLayoutMkLst>
            <pc:docMk/>
            <pc:sldMasterMk cId="2352854685" sldId="2147483738"/>
            <pc:sldLayoutMk cId="3042597909" sldId="2147483736"/>
          </pc:sldLayoutMkLst>
        </pc:sldLayoutChg>
        <pc:sldLayoutChg chg="add del">
          <pc:chgData name="Dumitru Danci" userId="a209e08e01b0ada7" providerId="LiveId" clId="{75C459B8-D284-438F-BA4F-641BCC63278B}" dt="2025-08-18T18:04:41.956" v="15" actId="26606"/>
          <pc:sldLayoutMkLst>
            <pc:docMk/>
            <pc:sldMasterMk cId="2352854685" sldId="2147483738"/>
            <pc:sldLayoutMk cId="122722320" sldId="2147483737"/>
          </pc:sldLayoutMkLst>
        </pc:sldLayoutChg>
      </pc:sldMasterChg>
      <pc:sldMasterChg chg="add del addSldLayout delSldLayout">
        <pc:chgData name="Dumitru Danci" userId="a209e08e01b0ada7" providerId="LiveId" clId="{75C459B8-D284-438F-BA4F-641BCC63278B}" dt="2025-08-18T18:04:21.827" v="11" actId="26606"/>
        <pc:sldMasterMkLst>
          <pc:docMk/>
          <pc:sldMasterMk cId="3967535829" sldId="2147483751"/>
        </pc:sldMasterMkLst>
        <pc:sldLayoutChg chg="add del">
          <pc:chgData name="Dumitru Danci" userId="a209e08e01b0ada7" providerId="LiveId" clId="{75C459B8-D284-438F-BA4F-641BCC63278B}" dt="2025-08-18T18:04:21.827" v="11" actId="26606"/>
          <pc:sldLayoutMkLst>
            <pc:docMk/>
            <pc:sldMasterMk cId="3967535829" sldId="2147483751"/>
            <pc:sldLayoutMk cId="1156009811" sldId="2147483740"/>
          </pc:sldLayoutMkLst>
        </pc:sldLayoutChg>
        <pc:sldLayoutChg chg="add del">
          <pc:chgData name="Dumitru Danci" userId="a209e08e01b0ada7" providerId="LiveId" clId="{75C459B8-D284-438F-BA4F-641BCC63278B}" dt="2025-08-18T18:04:21.827" v="11" actId="26606"/>
          <pc:sldLayoutMkLst>
            <pc:docMk/>
            <pc:sldMasterMk cId="3967535829" sldId="2147483751"/>
            <pc:sldLayoutMk cId="854405510" sldId="2147483741"/>
          </pc:sldLayoutMkLst>
        </pc:sldLayoutChg>
        <pc:sldLayoutChg chg="add del">
          <pc:chgData name="Dumitru Danci" userId="a209e08e01b0ada7" providerId="LiveId" clId="{75C459B8-D284-438F-BA4F-641BCC63278B}" dt="2025-08-18T18:04:21.827" v="11" actId="26606"/>
          <pc:sldLayoutMkLst>
            <pc:docMk/>
            <pc:sldMasterMk cId="3967535829" sldId="2147483751"/>
            <pc:sldLayoutMk cId="250536916" sldId="2147483742"/>
          </pc:sldLayoutMkLst>
        </pc:sldLayoutChg>
        <pc:sldLayoutChg chg="add del">
          <pc:chgData name="Dumitru Danci" userId="a209e08e01b0ada7" providerId="LiveId" clId="{75C459B8-D284-438F-BA4F-641BCC63278B}" dt="2025-08-18T18:04:21.827" v="11" actId="26606"/>
          <pc:sldLayoutMkLst>
            <pc:docMk/>
            <pc:sldMasterMk cId="3967535829" sldId="2147483751"/>
            <pc:sldLayoutMk cId="2699832504" sldId="2147483743"/>
          </pc:sldLayoutMkLst>
        </pc:sldLayoutChg>
        <pc:sldLayoutChg chg="add del">
          <pc:chgData name="Dumitru Danci" userId="a209e08e01b0ada7" providerId="LiveId" clId="{75C459B8-D284-438F-BA4F-641BCC63278B}" dt="2025-08-18T18:04:21.827" v="11" actId="26606"/>
          <pc:sldLayoutMkLst>
            <pc:docMk/>
            <pc:sldMasterMk cId="3967535829" sldId="2147483751"/>
            <pc:sldLayoutMk cId="62887248" sldId="2147483744"/>
          </pc:sldLayoutMkLst>
        </pc:sldLayoutChg>
        <pc:sldLayoutChg chg="add del">
          <pc:chgData name="Dumitru Danci" userId="a209e08e01b0ada7" providerId="LiveId" clId="{75C459B8-D284-438F-BA4F-641BCC63278B}" dt="2025-08-18T18:04:21.827" v="11" actId="26606"/>
          <pc:sldLayoutMkLst>
            <pc:docMk/>
            <pc:sldMasterMk cId="3967535829" sldId="2147483751"/>
            <pc:sldLayoutMk cId="3088466650" sldId="2147483745"/>
          </pc:sldLayoutMkLst>
        </pc:sldLayoutChg>
        <pc:sldLayoutChg chg="add del">
          <pc:chgData name="Dumitru Danci" userId="a209e08e01b0ada7" providerId="LiveId" clId="{75C459B8-D284-438F-BA4F-641BCC63278B}" dt="2025-08-18T18:04:21.827" v="11" actId="26606"/>
          <pc:sldLayoutMkLst>
            <pc:docMk/>
            <pc:sldMasterMk cId="3967535829" sldId="2147483751"/>
            <pc:sldLayoutMk cId="1879306681" sldId="2147483746"/>
          </pc:sldLayoutMkLst>
        </pc:sldLayoutChg>
        <pc:sldLayoutChg chg="add del">
          <pc:chgData name="Dumitru Danci" userId="a209e08e01b0ada7" providerId="LiveId" clId="{75C459B8-D284-438F-BA4F-641BCC63278B}" dt="2025-08-18T18:04:21.827" v="11" actId="26606"/>
          <pc:sldLayoutMkLst>
            <pc:docMk/>
            <pc:sldMasterMk cId="3967535829" sldId="2147483751"/>
            <pc:sldLayoutMk cId="156082595" sldId="2147483747"/>
          </pc:sldLayoutMkLst>
        </pc:sldLayoutChg>
        <pc:sldLayoutChg chg="add del">
          <pc:chgData name="Dumitru Danci" userId="a209e08e01b0ada7" providerId="LiveId" clId="{75C459B8-D284-438F-BA4F-641BCC63278B}" dt="2025-08-18T18:04:21.827" v="11" actId="26606"/>
          <pc:sldLayoutMkLst>
            <pc:docMk/>
            <pc:sldMasterMk cId="3967535829" sldId="2147483751"/>
            <pc:sldLayoutMk cId="749531822" sldId="2147483748"/>
          </pc:sldLayoutMkLst>
        </pc:sldLayoutChg>
        <pc:sldLayoutChg chg="add del">
          <pc:chgData name="Dumitru Danci" userId="a209e08e01b0ada7" providerId="LiveId" clId="{75C459B8-D284-438F-BA4F-641BCC63278B}" dt="2025-08-18T18:04:21.827" v="11" actId="26606"/>
          <pc:sldLayoutMkLst>
            <pc:docMk/>
            <pc:sldMasterMk cId="3967535829" sldId="2147483751"/>
            <pc:sldLayoutMk cId="2757905202" sldId="2147483749"/>
          </pc:sldLayoutMkLst>
        </pc:sldLayoutChg>
        <pc:sldLayoutChg chg="add del">
          <pc:chgData name="Dumitru Danci" userId="a209e08e01b0ada7" providerId="LiveId" clId="{75C459B8-D284-438F-BA4F-641BCC63278B}" dt="2025-08-18T18:04:21.827" v="11" actId="26606"/>
          <pc:sldLayoutMkLst>
            <pc:docMk/>
            <pc:sldMasterMk cId="3967535829" sldId="2147483751"/>
            <pc:sldLayoutMk cId="438745564" sldId="2147483750"/>
          </pc:sldLayoutMkLst>
        </pc:sldLayoutChg>
      </pc:sldMasterChg>
    </pc:docChg>
  </pc:docChgLst>
  <pc:docChgLst>
    <pc:chgData name="Dumitru Danci" userId="a209e08e01b0ada7" providerId="LiveId" clId="{A18334A7-2FE9-438A-B176-76BBCBABF75A}"/>
    <pc:docChg chg="undo custSel addSld delSld modSld sldOrd">
      <pc:chgData name="Dumitru Danci" userId="a209e08e01b0ada7" providerId="LiveId" clId="{A18334A7-2FE9-438A-B176-76BBCBABF75A}" dt="2025-09-26T10:53:55.144" v="2763"/>
      <pc:docMkLst>
        <pc:docMk/>
      </pc:docMkLst>
      <pc:sldChg chg="del">
        <pc:chgData name="Dumitru Danci" userId="a209e08e01b0ada7" providerId="LiveId" clId="{A18334A7-2FE9-438A-B176-76BBCBABF75A}" dt="2025-09-25T21:44:54.817" v="0" actId="47"/>
        <pc:sldMkLst>
          <pc:docMk/>
          <pc:sldMk cId="3868950891" sldId="256"/>
        </pc:sldMkLst>
      </pc:sldChg>
      <pc:sldChg chg="del">
        <pc:chgData name="Dumitru Danci" userId="a209e08e01b0ada7" providerId="LiveId" clId="{A18334A7-2FE9-438A-B176-76BBCBABF75A}" dt="2025-09-25T21:44:54.817" v="0" actId="47"/>
        <pc:sldMkLst>
          <pc:docMk/>
          <pc:sldMk cId="3820851293" sldId="258"/>
        </pc:sldMkLst>
      </pc:sldChg>
      <pc:sldChg chg="del">
        <pc:chgData name="Dumitru Danci" userId="a209e08e01b0ada7" providerId="LiveId" clId="{A18334A7-2FE9-438A-B176-76BBCBABF75A}" dt="2025-09-25T21:44:54.817" v="0" actId="47"/>
        <pc:sldMkLst>
          <pc:docMk/>
          <pc:sldMk cId="4019457324" sldId="259"/>
        </pc:sldMkLst>
      </pc:sldChg>
      <pc:sldChg chg="del">
        <pc:chgData name="Dumitru Danci" userId="a209e08e01b0ada7" providerId="LiveId" clId="{A18334A7-2FE9-438A-B176-76BBCBABF75A}" dt="2025-09-25T21:45:30.646" v="5" actId="47"/>
        <pc:sldMkLst>
          <pc:docMk/>
          <pc:sldMk cId="1467121178" sldId="260"/>
        </pc:sldMkLst>
      </pc:sldChg>
      <pc:sldChg chg="del">
        <pc:chgData name="Dumitru Danci" userId="a209e08e01b0ada7" providerId="LiveId" clId="{A18334A7-2FE9-438A-B176-76BBCBABF75A}" dt="2025-09-25T21:45:29.774" v="4" actId="47"/>
        <pc:sldMkLst>
          <pc:docMk/>
          <pc:sldMk cId="3588861444" sldId="261"/>
        </pc:sldMkLst>
      </pc:sldChg>
      <pc:sldChg chg="del">
        <pc:chgData name="Dumitru Danci" userId="a209e08e01b0ada7" providerId="LiveId" clId="{A18334A7-2FE9-438A-B176-76BBCBABF75A}" dt="2025-09-25T21:44:56.574" v="1" actId="47"/>
        <pc:sldMkLst>
          <pc:docMk/>
          <pc:sldMk cId="3801483514" sldId="262"/>
        </pc:sldMkLst>
      </pc:sldChg>
      <pc:sldChg chg="del">
        <pc:chgData name="Dumitru Danci" userId="a209e08e01b0ada7" providerId="LiveId" clId="{A18334A7-2FE9-438A-B176-76BBCBABF75A}" dt="2025-09-25T21:49:55.600" v="34" actId="47"/>
        <pc:sldMkLst>
          <pc:docMk/>
          <pc:sldMk cId="325928800" sldId="263"/>
        </pc:sldMkLst>
      </pc:sldChg>
      <pc:sldChg chg="addSp delSp modSp new mod setBg">
        <pc:chgData name="Dumitru Danci" userId="a209e08e01b0ada7" providerId="LiveId" clId="{A18334A7-2FE9-438A-B176-76BBCBABF75A}" dt="2025-09-26T10:48:09.795" v="2598" actId="403"/>
        <pc:sldMkLst>
          <pc:docMk/>
          <pc:sldMk cId="1674975092" sldId="264"/>
        </pc:sldMkLst>
        <pc:spChg chg="add del mod">
          <ac:chgData name="Dumitru Danci" userId="a209e08e01b0ada7" providerId="LiveId" clId="{A18334A7-2FE9-438A-B176-76BBCBABF75A}" dt="2025-09-26T10:48:06.029" v="2596" actId="403"/>
          <ac:spMkLst>
            <pc:docMk/>
            <pc:sldMk cId="1674975092" sldId="264"/>
            <ac:spMk id="2" creationId="{6271BC1C-CE26-C7AC-AD1C-E4C07E76273A}"/>
          </ac:spMkLst>
        </pc:spChg>
        <pc:spChg chg="add del">
          <ac:chgData name="Dumitru Danci" userId="a209e08e01b0ada7" providerId="LiveId" clId="{A18334A7-2FE9-438A-B176-76BBCBABF75A}" dt="2025-09-25T21:50:43.409" v="64" actId="478"/>
          <ac:spMkLst>
            <pc:docMk/>
            <pc:sldMk cId="1674975092" sldId="264"/>
            <ac:spMk id="3" creationId="{D2FBAF83-DF72-CA73-E4D9-8E762E2AC463}"/>
          </ac:spMkLst>
        </pc:spChg>
        <pc:spChg chg="add mod">
          <ac:chgData name="Dumitru Danci" userId="a209e08e01b0ada7" providerId="LiveId" clId="{A18334A7-2FE9-438A-B176-76BBCBABF75A}" dt="2025-09-25T21:50:26.753" v="54"/>
          <ac:spMkLst>
            <pc:docMk/>
            <pc:sldMk cId="1674975092" sldId="264"/>
            <ac:spMk id="4" creationId="{1A732039-8AF3-CCB3-C4DD-E10C299B3E88}"/>
          </ac:spMkLst>
        </pc:spChg>
        <pc:spChg chg="add mod">
          <ac:chgData name="Dumitru Danci" userId="a209e08e01b0ada7" providerId="LiveId" clId="{A18334A7-2FE9-438A-B176-76BBCBABF75A}" dt="2025-09-25T21:50:26.753" v="54"/>
          <ac:spMkLst>
            <pc:docMk/>
            <pc:sldMk cId="1674975092" sldId="264"/>
            <ac:spMk id="5" creationId="{7FA4A327-BC5B-71BD-09A6-C2AB7994C528}"/>
          </ac:spMkLst>
        </pc:spChg>
        <pc:spChg chg="add mod">
          <ac:chgData name="Dumitru Danci" userId="a209e08e01b0ada7" providerId="LiveId" clId="{A18334A7-2FE9-438A-B176-76BBCBABF75A}" dt="2025-09-25T21:50:27.561" v="56"/>
          <ac:spMkLst>
            <pc:docMk/>
            <pc:sldMk cId="1674975092" sldId="264"/>
            <ac:spMk id="6" creationId="{1E45D486-6EA5-1FA5-D4A8-6950E50D1FBE}"/>
          </ac:spMkLst>
        </pc:spChg>
        <pc:spChg chg="add mod">
          <ac:chgData name="Dumitru Danci" userId="a209e08e01b0ada7" providerId="LiveId" clId="{A18334A7-2FE9-438A-B176-76BBCBABF75A}" dt="2025-09-25T21:50:27.561" v="56"/>
          <ac:spMkLst>
            <pc:docMk/>
            <pc:sldMk cId="1674975092" sldId="264"/>
            <ac:spMk id="7" creationId="{FD2613B8-87BC-FD50-FB0C-E50076E95BC7}"/>
          </ac:spMkLst>
        </pc:spChg>
        <pc:spChg chg="add mod">
          <ac:chgData name="Dumitru Danci" userId="a209e08e01b0ada7" providerId="LiveId" clId="{A18334A7-2FE9-438A-B176-76BBCBABF75A}" dt="2025-09-26T10:48:09.795" v="2598" actId="403"/>
          <ac:spMkLst>
            <pc:docMk/>
            <pc:sldMk cId="1674975092" sldId="264"/>
            <ac:spMk id="8" creationId="{DB2BFB81-FA87-E834-8B7E-F752ABBB179D}"/>
          </ac:spMkLst>
        </pc:spChg>
      </pc:sldChg>
      <pc:sldChg chg="del">
        <pc:chgData name="Dumitru Danci" userId="a209e08e01b0ada7" providerId="LiveId" clId="{A18334A7-2FE9-438A-B176-76BBCBABF75A}" dt="2025-09-25T21:45:29.095" v="3" actId="47"/>
        <pc:sldMkLst>
          <pc:docMk/>
          <pc:sldMk cId="2920642883" sldId="264"/>
        </pc:sldMkLst>
      </pc:sldChg>
      <pc:sldChg chg="add del">
        <pc:chgData name="Dumitru Danci" userId="a209e08e01b0ada7" providerId="LiveId" clId="{A18334A7-2FE9-438A-B176-76BBCBABF75A}" dt="2025-09-25T21:48:33.994" v="29"/>
        <pc:sldMkLst>
          <pc:docMk/>
          <pc:sldMk cId="3499802759" sldId="264"/>
        </pc:sldMkLst>
      </pc:sldChg>
      <pc:sldChg chg="del">
        <pc:chgData name="Dumitru Danci" userId="a209e08e01b0ada7" providerId="LiveId" clId="{A18334A7-2FE9-438A-B176-76BBCBABF75A}" dt="2025-09-25T21:45:34.333" v="6" actId="47"/>
        <pc:sldMkLst>
          <pc:docMk/>
          <pc:sldMk cId="937787526" sldId="265"/>
        </pc:sldMkLst>
      </pc:sldChg>
      <pc:sldChg chg="add del">
        <pc:chgData name="Dumitru Danci" userId="a209e08e01b0ada7" providerId="LiveId" clId="{A18334A7-2FE9-438A-B176-76BBCBABF75A}" dt="2025-09-25T21:48:33.402" v="28"/>
        <pc:sldMkLst>
          <pc:docMk/>
          <pc:sldMk cId="1996261137" sldId="265"/>
        </pc:sldMkLst>
      </pc:sldChg>
      <pc:sldChg chg="addSp delSp modSp add mod ord setBg">
        <pc:chgData name="Dumitru Danci" userId="a209e08e01b0ada7" providerId="LiveId" clId="{A18334A7-2FE9-438A-B176-76BBCBABF75A}" dt="2025-09-26T10:49:03.394" v="2613" actId="403"/>
        <pc:sldMkLst>
          <pc:docMk/>
          <pc:sldMk cId="2239555477" sldId="265"/>
        </pc:sldMkLst>
        <pc:spChg chg="mod">
          <ac:chgData name="Dumitru Danci" userId="a209e08e01b0ada7" providerId="LiveId" clId="{A18334A7-2FE9-438A-B176-76BBCBABF75A}" dt="2025-09-26T10:49:03.394" v="2613" actId="403"/>
          <ac:spMkLst>
            <pc:docMk/>
            <pc:sldMk cId="2239555477" sldId="265"/>
            <ac:spMk id="2" creationId="{60ACD300-5013-79ED-FE4D-0DB7A5FB641C}"/>
          </ac:spMkLst>
        </pc:spChg>
        <pc:spChg chg="add del mod">
          <ac:chgData name="Dumitru Danci" userId="a209e08e01b0ada7" providerId="LiveId" clId="{A18334A7-2FE9-438A-B176-76BBCBABF75A}" dt="2025-09-25T22:04:31.791" v="197" actId="478"/>
          <ac:spMkLst>
            <pc:docMk/>
            <pc:sldMk cId="2239555477" sldId="265"/>
            <ac:spMk id="3" creationId="{F5999595-8CF9-460C-4418-3E99F3A8F901}"/>
          </ac:spMkLst>
        </pc:spChg>
        <pc:spChg chg="add del">
          <ac:chgData name="Dumitru Danci" userId="a209e08e01b0ada7" providerId="LiveId" clId="{A18334A7-2FE9-438A-B176-76BBCBABF75A}" dt="2025-09-25T22:04:29.917" v="196" actId="26606"/>
          <ac:spMkLst>
            <pc:docMk/>
            <pc:sldMk cId="2239555477" sldId="265"/>
            <ac:spMk id="9" creationId="{5AB5C7EE-A919-646B-4F86-BACCBC52D961}"/>
          </ac:spMkLst>
        </pc:spChg>
        <pc:picChg chg="add mod modCrop">
          <ac:chgData name="Dumitru Danci" userId="a209e08e01b0ada7" providerId="LiveId" clId="{A18334A7-2FE9-438A-B176-76BBCBABF75A}" dt="2025-09-26T01:23:33.472" v="1616" actId="1076"/>
          <ac:picMkLst>
            <pc:docMk/>
            <pc:sldMk cId="2239555477" sldId="265"/>
            <ac:picMk id="4" creationId="{6B85CDF0-5660-78A8-71AA-C1E58429D822}"/>
          </ac:picMkLst>
        </pc:picChg>
      </pc:sldChg>
      <pc:sldChg chg="add del setBg">
        <pc:chgData name="Dumitru Danci" userId="a209e08e01b0ada7" providerId="LiveId" clId="{A18334A7-2FE9-438A-B176-76BBCBABF75A}" dt="2025-09-25T21:50:02.355" v="38" actId="47"/>
        <pc:sldMkLst>
          <pc:docMk/>
          <pc:sldMk cId="3356110450" sldId="265"/>
        </pc:sldMkLst>
      </pc:sldChg>
      <pc:sldChg chg="add del setBg">
        <pc:chgData name="Dumitru Danci" userId="a209e08e01b0ada7" providerId="LiveId" clId="{A18334A7-2FE9-438A-B176-76BBCBABF75A}" dt="2025-09-25T21:50:02.712" v="39" actId="47"/>
        <pc:sldMkLst>
          <pc:docMk/>
          <pc:sldMk cId="339691532" sldId="266"/>
        </pc:sldMkLst>
      </pc:sldChg>
      <pc:sldChg chg="del">
        <pc:chgData name="Dumitru Danci" userId="a209e08e01b0ada7" providerId="LiveId" clId="{A18334A7-2FE9-438A-B176-76BBCBABF75A}" dt="2025-09-25T21:45:20.341" v="2" actId="47"/>
        <pc:sldMkLst>
          <pc:docMk/>
          <pc:sldMk cId="1034436500" sldId="266"/>
        </pc:sldMkLst>
      </pc:sldChg>
      <pc:sldChg chg="addSp delSp modSp add del mod">
        <pc:chgData name="Dumitru Danci" userId="a209e08e01b0ada7" providerId="LiveId" clId="{A18334A7-2FE9-438A-B176-76BBCBABF75A}" dt="2025-09-26T02:02:06.487" v="1721" actId="47"/>
        <pc:sldMkLst>
          <pc:docMk/>
          <pc:sldMk cId="2213547977" sldId="266"/>
        </pc:sldMkLst>
        <pc:spChg chg="mod">
          <ac:chgData name="Dumitru Danci" userId="a209e08e01b0ada7" providerId="LiveId" clId="{A18334A7-2FE9-438A-B176-76BBCBABF75A}" dt="2025-09-25T22:05:53.048" v="220" actId="2711"/>
          <ac:spMkLst>
            <pc:docMk/>
            <pc:sldMk cId="2213547977" sldId="266"/>
            <ac:spMk id="2" creationId="{8DCE5CFE-B829-BBA4-29FE-F16834F7AB01}"/>
          </ac:spMkLst>
        </pc:spChg>
        <pc:spChg chg="del">
          <ac:chgData name="Dumitru Danci" userId="a209e08e01b0ada7" providerId="LiveId" clId="{A18334A7-2FE9-438A-B176-76BBCBABF75A}" dt="2025-09-25T22:04:56.552" v="199" actId="478"/>
          <ac:spMkLst>
            <pc:docMk/>
            <pc:sldMk cId="2213547977" sldId="266"/>
            <ac:spMk id="3" creationId="{B75369BD-26A7-1365-B216-859D698F2AB1}"/>
          </ac:spMkLst>
        </pc:spChg>
        <pc:picChg chg="add del mod">
          <ac:chgData name="Dumitru Danci" userId="a209e08e01b0ada7" providerId="LiveId" clId="{A18334A7-2FE9-438A-B176-76BBCBABF75A}" dt="2025-09-25T22:34:25.283" v="259" actId="478"/>
          <ac:picMkLst>
            <pc:docMk/>
            <pc:sldMk cId="2213547977" sldId="266"/>
            <ac:picMk id="3" creationId="{B0227B38-E76A-899B-20ED-4D9D8BC02FB0}"/>
          </ac:picMkLst>
        </pc:picChg>
        <pc:picChg chg="add del mod">
          <ac:chgData name="Dumitru Danci" userId="a209e08e01b0ada7" providerId="LiveId" clId="{A18334A7-2FE9-438A-B176-76BBCBABF75A}" dt="2025-09-26T02:02:05.229" v="1719" actId="478"/>
          <ac:picMkLst>
            <pc:docMk/>
            <pc:sldMk cId="2213547977" sldId="266"/>
            <ac:picMk id="4" creationId="{0D26403D-9040-9AD4-2962-7FF541A60732}"/>
          </ac:picMkLst>
        </pc:picChg>
        <pc:picChg chg="add del mod">
          <ac:chgData name="Dumitru Danci" userId="a209e08e01b0ada7" providerId="LiveId" clId="{A18334A7-2FE9-438A-B176-76BBCBABF75A}" dt="2025-09-26T02:02:05.891" v="1720" actId="478"/>
          <ac:picMkLst>
            <pc:docMk/>
            <pc:sldMk cId="2213547977" sldId="266"/>
            <ac:picMk id="6" creationId="{00D3F2B8-F626-731D-E69B-D9E6FCF8EE39}"/>
          </ac:picMkLst>
        </pc:picChg>
      </pc:sldChg>
      <pc:sldChg chg="add del">
        <pc:chgData name="Dumitru Danci" userId="a209e08e01b0ada7" providerId="LiveId" clId="{A18334A7-2FE9-438A-B176-76BBCBABF75A}" dt="2025-09-25T22:03:39.151" v="148" actId="47"/>
        <pc:sldMkLst>
          <pc:docMk/>
          <pc:sldMk cId="2861680383" sldId="266"/>
        </pc:sldMkLst>
      </pc:sldChg>
      <pc:sldChg chg="add del">
        <pc:chgData name="Dumitru Danci" userId="a209e08e01b0ada7" providerId="LiveId" clId="{A18334A7-2FE9-438A-B176-76BBCBABF75A}" dt="2025-09-25T21:48:33.211" v="27"/>
        <pc:sldMkLst>
          <pc:docMk/>
          <pc:sldMk cId="3452892313" sldId="266"/>
        </pc:sldMkLst>
      </pc:sldChg>
      <pc:sldChg chg="add del setBg">
        <pc:chgData name="Dumitru Danci" userId="a209e08e01b0ada7" providerId="LiveId" clId="{A18334A7-2FE9-438A-B176-76BBCBABF75A}" dt="2025-09-25T21:50:10.154" v="44"/>
        <pc:sldMkLst>
          <pc:docMk/>
          <pc:sldMk cId="111989910" sldId="267"/>
        </pc:sldMkLst>
      </pc:sldChg>
      <pc:sldChg chg="add del">
        <pc:chgData name="Dumitru Danci" userId="a209e08e01b0ada7" providerId="LiveId" clId="{A18334A7-2FE9-438A-B176-76BBCBABF75A}" dt="2025-09-25T22:03:38.639" v="147" actId="47"/>
        <pc:sldMkLst>
          <pc:docMk/>
          <pc:sldMk cId="379688524" sldId="267"/>
        </pc:sldMkLst>
      </pc:sldChg>
      <pc:sldChg chg="add del">
        <pc:chgData name="Dumitru Danci" userId="a209e08e01b0ada7" providerId="LiveId" clId="{A18334A7-2FE9-438A-B176-76BBCBABF75A}" dt="2025-09-25T21:48:33.011" v="26"/>
        <pc:sldMkLst>
          <pc:docMk/>
          <pc:sldMk cId="595977956" sldId="267"/>
        </pc:sldMkLst>
      </pc:sldChg>
      <pc:sldChg chg="add del setBg">
        <pc:chgData name="Dumitru Danci" userId="a209e08e01b0ada7" providerId="LiveId" clId="{A18334A7-2FE9-438A-B176-76BBCBABF75A}" dt="2025-09-25T21:50:03.079" v="40" actId="47"/>
        <pc:sldMkLst>
          <pc:docMk/>
          <pc:sldMk cId="602197936" sldId="267"/>
        </pc:sldMkLst>
      </pc:sldChg>
      <pc:sldChg chg="addSp delSp modSp add mod">
        <pc:chgData name="Dumitru Danci" userId="a209e08e01b0ada7" providerId="LiveId" clId="{A18334A7-2FE9-438A-B176-76BBCBABF75A}" dt="2025-09-26T10:51:40.187" v="2684" actId="20577"/>
        <pc:sldMkLst>
          <pc:docMk/>
          <pc:sldMk cId="1911886457" sldId="267"/>
        </pc:sldMkLst>
        <pc:spChg chg="mod">
          <ac:chgData name="Dumitru Danci" userId="a209e08e01b0ada7" providerId="LiveId" clId="{A18334A7-2FE9-438A-B176-76BBCBABF75A}" dt="2025-09-26T10:51:40.187" v="2684" actId="20577"/>
          <ac:spMkLst>
            <pc:docMk/>
            <pc:sldMk cId="1911886457" sldId="267"/>
            <ac:spMk id="2" creationId="{91E66F0F-9329-9DCD-9888-864849D00578}"/>
          </ac:spMkLst>
        </pc:spChg>
        <pc:spChg chg="del">
          <ac:chgData name="Dumitru Danci" userId="a209e08e01b0ada7" providerId="LiveId" clId="{A18334A7-2FE9-438A-B176-76BBCBABF75A}" dt="2025-09-25T22:05:05.009" v="202" actId="478"/>
          <ac:spMkLst>
            <pc:docMk/>
            <pc:sldMk cId="1911886457" sldId="267"/>
            <ac:spMk id="3" creationId="{0454D472-C63E-3F6F-279B-ABFA0342B47A}"/>
          </ac:spMkLst>
        </pc:spChg>
        <pc:picChg chg="add mod">
          <ac:chgData name="Dumitru Danci" userId="a209e08e01b0ada7" providerId="LiveId" clId="{A18334A7-2FE9-438A-B176-76BBCBABF75A}" dt="2025-09-26T02:03:48.810" v="1745" actId="1076"/>
          <ac:picMkLst>
            <pc:docMk/>
            <pc:sldMk cId="1911886457" sldId="267"/>
            <ac:picMk id="4" creationId="{863AE5C2-2DA1-B205-8E1E-78C61D072A35}"/>
          </ac:picMkLst>
        </pc:picChg>
        <pc:picChg chg="add del mod">
          <ac:chgData name="Dumitru Danci" userId="a209e08e01b0ada7" providerId="LiveId" clId="{A18334A7-2FE9-438A-B176-76BBCBABF75A}" dt="2025-09-26T02:25:31.873" v="1877" actId="478"/>
          <ac:picMkLst>
            <pc:docMk/>
            <pc:sldMk cId="1911886457" sldId="267"/>
            <ac:picMk id="5" creationId="{64822F1F-5E0D-BE60-A4DE-F7907F0B1F5D}"/>
          </ac:picMkLst>
        </pc:picChg>
        <pc:picChg chg="add mod">
          <ac:chgData name="Dumitru Danci" userId="a209e08e01b0ada7" providerId="LiveId" clId="{A18334A7-2FE9-438A-B176-76BBCBABF75A}" dt="2025-09-26T02:25:37.347" v="1880" actId="1076"/>
          <ac:picMkLst>
            <pc:docMk/>
            <pc:sldMk cId="1911886457" sldId="267"/>
            <ac:picMk id="7" creationId="{66C7CE40-400B-2645-AF72-B4A3178B10B1}"/>
          </ac:picMkLst>
        </pc:picChg>
        <pc:picChg chg="add del mod">
          <ac:chgData name="Dumitru Danci" userId="a209e08e01b0ada7" providerId="LiveId" clId="{A18334A7-2FE9-438A-B176-76BBCBABF75A}" dt="2025-09-26T02:25:02.424" v="1870" actId="478"/>
          <ac:picMkLst>
            <pc:docMk/>
            <pc:sldMk cId="1911886457" sldId="267"/>
            <ac:picMk id="16386" creationId="{B0D7557B-3F1B-094C-3D8B-E46245483517}"/>
          </ac:picMkLst>
        </pc:picChg>
        <pc:picChg chg="add del mod">
          <ac:chgData name="Dumitru Danci" userId="a209e08e01b0ada7" providerId="LiveId" clId="{A18334A7-2FE9-438A-B176-76BBCBABF75A}" dt="2025-09-26T02:25:02.753" v="1871" actId="478"/>
          <ac:picMkLst>
            <pc:docMk/>
            <pc:sldMk cId="1911886457" sldId="267"/>
            <ac:picMk id="16388" creationId="{2D1838DF-5D81-6FB7-4DCF-6A326134D9B5}"/>
          </ac:picMkLst>
        </pc:picChg>
      </pc:sldChg>
      <pc:sldChg chg="del">
        <pc:chgData name="Dumitru Danci" userId="a209e08e01b0ada7" providerId="LiveId" clId="{A18334A7-2FE9-438A-B176-76BBCBABF75A}" dt="2025-09-25T21:47:40.801" v="7" actId="47"/>
        <pc:sldMkLst>
          <pc:docMk/>
          <pc:sldMk cId="3610619262" sldId="267"/>
        </pc:sldMkLst>
      </pc:sldChg>
      <pc:sldChg chg="add del">
        <pc:chgData name="Dumitru Danci" userId="a209e08e01b0ada7" providerId="LiveId" clId="{A18334A7-2FE9-438A-B176-76BBCBABF75A}" dt="2025-09-25T22:03:36.224" v="142" actId="47"/>
        <pc:sldMkLst>
          <pc:docMk/>
          <pc:sldMk cId="837831289" sldId="268"/>
        </pc:sldMkLst>
      </pc:sldChg>
      <pc:sldChg chg="modSp add del mod ord">
        <pc:chgData name="Dumitru Danci" userId="a209e08e01b0ada7" providerId="LiveId" clId="{A18334A7-2FE9-438A-B176-76BBCBABF75A}" dt="2025-09-26T02:03:58.262" v="1750" actId="47"/>
        <pc:sldMkLst>
          <pc:docMk/>
          <pc:sldMk cId="2284895340" sldId="268"/>
        </pc:sldMkLst>
        <pc:spChg chg="mod">
          <ac:chgData name="Dumitru Danci" userId="a209e08e01b0ada7" providerId="LiveId" clId="{A18334A7-2FE9-438A-B176-76BBCBABF75A}" dt="2025-09-25T22:06:00.656" v="222" actId="2711"/>
          <ac:spMkLst>
            <pc:docMk/>
            <pc:sldMk cId="2284895340" sldId="268"/>
            <ac:spMk id="2" creationId="{000DD441-A341-B366-B343-B48FECEDBAFC}"/>
          </ac:spMkLst>
        </pc:spChg>
      </pc:sldChg>
      <pc:sldChg chg="addSp delSp modSp add del mod">
        <pc:chgData name="Dumitru Danci" userId="a209e08e01b0ada7" providerId="LiveId" clId="{A18334A7-2FE9-438A-B176-76BBCBABF75A}" dt="2025-09-25T21:48:32.821" v="25"/>
        <pc:sldMkLst>
          <pc:docMk/>
          <pc:sldMk cId="2943614992" sldId="268"/>
        </pc:sldMkLst>
        <pc:spChg chg="add del">
          <ac:chgData name="Dumitru Danci" userId="a209e08e01b0ada7" providerId="LiveId" clId="{A18334A7-2FE9-438A-B176-76BBCBABF75A}" dt="2025-09-25T21:48:22.672" v="14" actId="22"/>
          <ac:spMkLst>
            <pc:docMk/>
            <pc:sldMk cId="2943614992" sldId="268"/>
            <ac:spMk id="4" creationId="{0EE10747-A5FF-1497-DAFC-641A0867C2EF}"/>
          </ac:spMkLst>
        </pc:spChg>
        <pc:spChg chg="add del mod">
          <ac:chgData name="Dumitru Danci" userId="a209e08e01b0ada7" providerId="LiveId" clId="{A18334A7-2FE9-438A-B176-76BBCBABF75A}" dt="2025-09-25T21:48:32.632" v="24" actId="22"/>
          <ac:spMkLst>
            <pc:docMk/>
            <pc:sldMk cId="2943614992" sldId="268"/>
            <ac:spMk id="7" creationId="{7DF5D47E-B2E9-C677-8E75-898C7D92B56F}"/>
          </ac:spMkLst>
        </pc:spChg>
        <pc:picChg chg="mod">
          <ac:chgData name="Dumitru Danci" userId="a209e08e01b0ada7" providerId="LiveId" clId="{A18334A7-2FE9-438A-B176-76BBCBABF75A}" dt="2025-09-25T21:48:32.241" v="22" actId="1076"/>
          <ac:picMkLst>
            <pc:docMk/>
            <pc:sldMk cId="2943614992" sldId="268"/>
            <ac:picMk id="5" creationId="{8AA749BD-4B3E-5688-C32C-CADCDD43494F}"/>
          </ac:picMkLst>
        </pc:picChg>
      </pc:sldChg>
      <pc:sldChg chg="add del">
        <pc:chgData name="Dumitru Danci" userId="a209e08e01b0ada7" providerId="LiveId" clId="{A18334A7-2FE9-438A-B176-76BBCBABF75A}" dt="2025-09-25T22:06:14.792" v="224" actId="47"/>
        <pc:sldMkLst>
          <pc:docMk/>
          <pc:sldMk cId="251060923" sldId="269"/>
        </pc:sldMkLst>
      </pc:sldChg>
      <pc:sldChg chg="add del">
        <pc:chgData name="Dumitru Danci" userId="a209e08e01b0ada7" providerId="LiveId" clId="{A18334A7-2FE9-438A-B176-76BBCBABF75A}" dt="2025-09-25T22:03:37.174" v="144" actId="47"/>
        <pc:sldMkLst>
          <pc:docMk/>
          <pc:sldMk cId="4060361559" sldId="269"/>
        </pc:sldMkLst>
      </pc:sldChg>
      <pc:sldChg chg="add del">
        <pc:chgData name="Dumitru Danci" userId="a209e08e01b0ada7" providerId="LiveId" clId="{A18334A7-2FE9-438A-B176-76BBCBABF75A}" dt="2025-09-25T22:06:15.663" v="225" actId="47"/>
        <pc:sldMkLst>
          <pc:docMk/>
          <pc:sldMk cId="287243945" sldId="270"/>
        </pc:sldMkLst>
      </pc:sldChg>
      <pc:sldChg chg="add del">
        <pc:chgData name="Dumitru Danci" userId="a209e08e01b0ada7" providerId="LiveId" clId="{A18334A7-2FE9-438A-B176-76BBCBABF75A}" dt="2025-09-25T22:03:36.743" v="143" actId="47"/>
        <pc:sldMkLst>
          <pc:docMk/>
          <pc:sldMk cId="3422015835" sldId="270"/>
        </pc:sldMkLst>
      </pc:sldChg>
      <pc:sldChg chg="delSp modSp add del mod ord modNotesTx">
        <pc:chgData name="Dumitru Danci" userId="a209e08e01b0ada7" providerId="LiveId" clId="{A18334A7-2FE9-438A-B176-76BBCBABF75A}" dt="2025-09-26T10:43:08.258" v="2549" actId="47"/>
        <pc:sldMkLst>
          <pc:docMk/>
          <pc:sldMk cId="1669145825" sldId="271"/>
        </pc:sldMkLst>
        <pc:spChg chg="mod">
          <ac:chgData name="Dumitru Danci" userId="a209e08e01b0ada7" providerId="LiveId" clId="{A18334A7-2FE9-438A-B176-76BBCBABF75A}" dt="2025-09-26T02:36:09.597" v="2018" actId="404"/>
          <ac:spMkLst>
            <pc:docMk/>
            <pc:sldMk cId="1669145825" sldId="271"/>
            <ac:spMk id="2" creationId="{08A4E584-14D4-E7F3-9F73-0800F6B20BCD}"/>
          </ac:spMkLst>
        </pc:spChg>
        <pc:spChg chg="del">
          <ac:chgData name="Dumitru Danci" userId="a209e08e01b0ada7" providerId="LiveId" clId="{A18334A7-2FE9-438A-B176-76BBCBABF75A}" dt="2025-09-25T22:05:23.570" v="214" actId="478"/>
          <ac:spMkLst>
            <pc:docMk/>
            <pc:sldMk cId="1669145825" sldId="271"/>
            <ac:spMk id="8" creationId="{FFE21042-D280-8578-6691-EA69F34B4378}"/>
          </ac:spMkLst>
        </pc:spChg>
      </pc:sldChg>
      <pc:sldChg chg="add del">
        <pc:chgData name="Dumitru Danci" userId="a209e08e01b0ada7" providerId="LiveId" clId="{A18334A7-2FE9-438A-B176-76BBCBABF75A}" dt="2025-09-25T22:03:37.630" v="145" actId="47"/>
        <pc:sldMkLst>
          <pc:docMk/>
          <pc:sldMk cId="2792719839" sldId="271"/>
        </pc:sldMkLst>
      </pc:sldChg>
      <pc:sldChg chg="add del">
        <pc:chgData name="Dumitru Danci" userId="a209e08e01b0ada7" providerId="LiveId" clId="{A18334A7-2FE9-438A-B176-76BBCBABF75A}" dt="2025-09-25T22:03:38.191" v="146" actId="47"/>
        <pc:sldMkLst>
          <pc:docMk/>
          <pc:sldMk cId="1023920012" sldId="272"/>
        </pc:sldMkLst>
      </pc:sldChg>
      <pc:sldChg chg="modSp add mod">
        <pc:chgData name="Dumitru Danci" userId="a209e08e01b0ada7" providerId="LiveId" clId="{A18334A7-2FE9-438A-B176-76BBCBABF75A}" dt="2025-09-26T10:44:07.340" v="2564" actId="1076"/>
        <pc:sldMkLst>
          <pc:docMk/>
          <pc:sldMk cId="1082009718" sldId="272"/>
        </pc:sldMkLst>
        <pc:spChg chg="mod">
          <ac:chgData name="Dumitru Danci" userId="a209e08e01b0ada7" providerId="LiveId" clId="{A18334A7-2FE9-438A-B176-76BBCBABF75A}" dt="2025-09-26T10:44:07.340" v="2564" actId="1076"/>
          <ac:spMkLst>
            <pc:docMk/>
            <pc:sldMk cId="1082009718" sldId="272"/>
            <ac:spMk id="2" creationId="{1E8FF5DD-10E1-16D1-D34A-E89EE9A3B85F}"/>
          </ac:spMkLst>
        </pc:spChg>
      </pc:sldChg>
      <pc:sldChg chg="addSp delSp modSp add mod ord">
        <pc:chgData name="Dumitru Danci" userId="a209e08e01b0ada7" providerId="LiveId" clId="{A18334A7-2FE9-438A-B176-76BBCBABF75A}" dt="2025-09-26T10:50:19.999" v="2638" actId="403"/>
        <pc:sldMkLst>
          <pc:docMk/>
          <pc:sldMk cId="1093239323" sldId="273"/>
        </pc:sldMkLst>
        <pc:spChg chg="mod">
          <ac:chgData name="Dumitru Danci" userId="a209e08e01b0ada7" providerId="LiveId" clId="{A18334A7-2FE9-438A-B176-76BBCBABF75A}" dt="2025-09-26T10:50:19.999" v="2638" actId="403"/>
          <ac:spMkLst>
            <pc:docMk/>
            <pc:sldMk cId="1093239323" sldId="273"/>
            <ac:spMk id="2" creationId="{F7B1A7E6-AB6F-D869-7F5B-0957FC53BE9E}"/>
          </ac:spMkLst>
        </pc:spChg>
        <pc:spChg chg="add del mod">
          <ac:chgData name="Dumitru Danci" userId="a209e08e01b0ada7" providerId="LiveId" clId="{A18334A7-2FE9-438A-B176-76BBCBABF75A}" dt="2025-09-26T10:47:09.420" v="2584" actId="478"/>
          <ac:spMkLst>
            <pc:docMk/>
            <pc:sldMk cId="1093239323" sldId="273"/>
            <ac:spMk id="3" creationId="{A82950D0-3A32-A3ED-9DB1-FC83C1F2A82E}"/>
          </ac:spMkLst>
        </pc:spChg>
        <pc:picChg chg="del">
          <ac:chgData name="Dumitru Danci" userId="a209e08e01b0ada7" providerId="LiveId" clId="{A18334A7-2FE9-438A-B176-76BBCBABF75A}" dt="2025-09-25T22:34:36.651" v="267" actId="478"/>
          <ac:picMkLst>
            <pc:docMk/>
            <pc:sldMk cId="1093239323" sldId="273"/>
            <ac:picMk id="4" creationId="{E7B9EED3-6ACF-BB2C-BE29-68495D405DE0}"/>
          </ac:picMkLst>
        </pc:picChg>
        <pc:picChg chg="add mod">
          <ac:chgData name="Dumitru Danci" userId="a209e08e01b0ada7" providerId="LiveId" clId="{A18334A7-2FE9-438A-B176-76BBCBABF75A}" dt="2025-09-26T10:47:43.969" v="2595" actId="1076"/>
          <ac:picMkLst>
            <pc:docMk/>
            <pc:sldMk cId="1093239323" sldId="273"/>
            <ac:picMk id="5" creationId="{5D949645-1B07-8C89-E7FF-52169570DD41}"/>
          </ac:picMkLst>
        </pc:picChg>
      </pc:sldChg>
      <pc:sldChg chg="addSp delSp modSp add del mod ord">
        <pc:chgData name="Dumitru Danci" userId="a209e08e01b0ada7" providerId="LiveId" clId="{A18334A7-2FE9-438A-B176-76BBCBABF75A}" dt="2025-09-26T02:37:49.508" v="2037" actId="47"/>
        <pc:sldMkLst>
          <pc:docMk/>
          <pc:sldMk cId="1034079571" sldId="274"/>
        </pc:sldMkLst>
        <pc:picChg chg="add mod">
          <ac:chgData name="Dumitru Danci" userId="a209e08e01b0ada7" providerId="LiveId" clId="{A18334A7-2FE9-438A-B176-76BBCBABF75A}" dt="2025-09-25T22:07:49.386" v="235"/>
          <ac:picMkLst>
            <pc:docMk/>
            <pc:sldMk cId="1034079571" sldId="274"/>
            <ac:picMk id="3" creationId="{87335203-D7DB-1BCE-EAA9-0D59D72DA78A}"/>
          </ac:picMkLst>
        </pc:picChg>
        <pc:picChg chg="del">
          <ac:chgData name="Dumitru Danci" userId="a209e08e01b0ada7" providerId="LiveId" clId="{A18334A7-2FE9-438A-B176-76BBCBABF75A}" dt="2025-09-25T22:07:48.631" v="234" actId="478"/>
          <ac:picMkLst>
            <pc:docMk/>
            <pc:sldMk cId="1034079571" sldId="274"/>
            <ac:picMk id="4" creationId="{A47801FE-C855-E3BA-F791-485397A3C795}"/>
          </ac:picMkLst>
        </pc:picChg>
        <pc:picChg chg="add mod">
          <ac:chgData name="Dumitru Danci" userId="a209e08e01b0ada7" providerId="LiveId" clId="{A18334A7-2FE9-438A-B176-76BBCBABF75A}" dt="2025-09-25T22:07:52.205" v="236"/>
          <ac:picMkLst>
            <pc:docMk/>
            <pc:sldMk cId="1034079571" sldId="274"/>
            <ac:picMk id="5" creationId="{756E4D8A-B4DD-F825-BFA5-F4CA57C643E3}"/>
          </ac:picMkLst>
        </pc:picChg>
      </pc:sldChg>
      <pc:sldChg chg="addSp delSp modSp add mod ord modNotesTx">
        <pc:chgData name="Dumitru Danci" userId="a209e08e01b0ada7" providerId="LiveId" clId="{A18334A7-2FE9-438A-B176-76BBCBABF75A}" dt="2025-09-26T10:50:35.849" v="2644"/>
        <pc:sldMkLst>
          <pc:docMk/>
          <pc:sldMk cId="1698106713" sldId="275"/>
        </pc:sldMkLst>
        <pc:spChg chg="mod">
          <ac:chgData name="Dumitru Danci" userId="a209e08e01b0ada7" providerId="LiveId" clId="{A18334A7-2FE9-438A-B176-76BBCBABF75A}" dt="2025-09-26T10:50:12.291" v="2632" actId="403"/>
          <ac:spMkLst>
            <pc:docMk/>
            <pc:sldMk cId="1698106713" sldId="275"/>
            <ac:spMk id="2" creationId="{B0AAE7C1-1E1E-FE95-94B1-C56F0E806868}"/>
          </ac:spMkLst>
        </pc:spChg>
        <pc:picChg chg="add mod">
          <ac:chgData name="Dumitru Danci" userId="a209e08e01b0ada7" providerId="LiveId" clId="{A18334A7-2FE9-438A-B176-76BBCBABF75A}" dt="2025-09-26T01:43:12.930" v="1698" actId="1076"/>
          <ac:picMkLst>
            <pc:docMk/>
            <pc:sldMk cId="1698106713" sldId="275"/>
            <ac:picMk id="3" creationId="{9761CA92-2578-A0F2-4A53-C92D85AF33EE}"/>
          </ac:picMkLst>
        </pc:picChg>
        <pc:picChg chg="del">
          <ac:chgData name="Dumitru Danci" userId="a209e08e01b0ada7" providerId="LiveId" clId="{A18334A7-2FE9-438A-B176-76BBCBABF75A}" dt="2025-09-25T22:08:12.096" v="238" actId="478"/>
          <ac:picMkLst>
            <pc:docMk/>
            <pc:sldMk cId="1698106713" sldId="275"/>
            <ac:picMk id="4" creationId="{A5E433E7-43A8-936A-A1C1-11E52D8B1338}"/>
          </ac:picMkLst>
        </pc:picChg>
      </pc:sldChg>
      <pc:sldChg chg="addSp delSp modSp add del mod">
        <pc:chgData name="Dumitru Danci" userId="a209e08e01b0ada7" providerId="LiveId" clId="{A18334A7-2FE9-438A-B176-76BBCBABF75A}" dt="2025-09-25T22:34:30.637" v="264" actId="47"/>
        <pc:sldMkLst>
          <pc:docMk/>
          <pc:sldMk cId="1719820394" sldId="276"/>
        </pc:sldMkLst>
        <pc:picChg chg="del">
          <ac:chgData name="Dumitru Danci" userId="a209e08e01b0ada7" providerId="LiveId" clId="{A18334A7-2FE9-438A-B176-76BBCBABF75A}" dt="2025-09-25T22:31:57.092" v="248" actId="478"/>
          <ac:picMkLst>
            <pc:docMk/>
            <pc:sldMk cId="1719820394" sldId="276"/>
            <ac:picMk id="3" creationId="{34705BB4-A09D-2282-211A-88978470F335}"/>
          </ac:picMkLst>
        </pc:picChg>
        <pc:picChg chg="del">
          <ac:chgData name="Dumitru Danci" userId="a209e08e01b0ada7" providerId="LiveId" clId="{A18334A7-2FE9-438A-B176-76BBCBABF75A}" dt="2025-09-25T22:31:57.505" v="249" actId="478"/>
          <ac:picMkLst>
            <pc:docMk/>
            <pc:sldMk cId="1719820394" sldId="276"/>
            <ac:picMk id="4" creationId="{555ECFF9-B8DF-F330-C875-7CC191A87600}"/>
          </ac:picMkLst>
        </pc:picChg>
        <pc:picChg chg="add del mod modCrop">
          <ac:chgData name="Dumitru Danci" userId="a209e08e01b0ada7" providerId="LiveId" clId="{A18334A7-2FE9-438A-B176-76BBCBABF75A}" dt="2025-09-25T22:34:26.818" v="261" actId="21"/>
          <ac:picMkLst>
            <pc:docMk/>
            <pc:sldMk cId="1719820394" sldId="276"/>
            <ac:picMk id="6" creationId="{00D3F2B8-F626-731D-E69B-D9E6FCF8EE39}"/>
          </ac:picMkLst>
        </pc:picChg>
      </pc:sldChg>
      <pc:sldChg chg="addSp delSp modSp add mod ord modNotesTx">
        <pc:chgData name="Dumitru Danci" userId="a209e08e01b0ada7" providerId="LiveId" clId="{A18334A7-2FE9-438A-B176-76BBCBABF75A}" dt="2025-09-26T09:04:30.680" v="2051" actId="20577"/>
        <pc:sldMkLst>
          <pc:docMk/>
          <pc:sldMk cId="129431693" sldId="277"/>
        </pc:sldMkLst>
        <pc:spChg chg="mod">
          <ac:chgData name="Dumitru Danci" userId="a209e08e01b0ada7" providerId="LiveId" clId="{A18334A7-2FE9-438A-B176-76BBCBABF75A}" dt="2025-09-25T22:51:05.133" v="333" actId="1076"/>
          <ac:spMkLst>
            <pc:docMk/>
            <pc:sldMk cId="129431693" sldId="277"/>
            <ac:spMk id="2" creationId="{90CE29F8-62D3-6E34-64DB-A0AC45CDF127}"/>
          </ac:spMkLst>
        </pc:spChg>
        <pc:spChg chg="add del mod">
          <ac:chgData name="Dumitru Danci" userId="a209e08e01b0ada7" providerId="LiveId" clId="{A18334A7-2FE9-438A-B176-76BBCBABF75A}" dt="2025-09-25T22:49:52.812" v="309" actId="478"/>
          <ac:spMkLst>
            <pc:docMk/>
            <pc:sldMk cId="129431693" sldId="277"/>
            <ac:spMk id="3" creationId="{A384F77D-A0F3-1B60-12C6-01D2A6CB740C}"/>
          </ac:spMkLst>
        </pc:spChg>
        <pc:picChg chg="del">
          <ac:chgData name="Dumitru Danci" userId="a209e08e01b0ada7" providerId="LiveId" clId="{A18334A7-2FE9-438A-B176-76BBCBABF75A}" dt="2025-09-25T22:34:13.234" v="258" actId="478"/>
          <ac:picMkLst>
            <pc:docMk/>
            <pc:sldMk cId="129431693" sldId="277"/>
            <ac:picMk id="4" creationId="{BAE35BBD-568A-843F-4F83-0A9446FF0A08}"/>
          </ac:picMkLst>
        </pc:picChg>
        <pc:picChg chg="add mod">
          <ac:chgData name="Dumitru Danci" userId="a209e08e01b0ada7" providerId="LiveId" clId="{A18334A7-2FE9-438A-B176-76BBCBABF75A}" dt="2025-09-25T22:50:58.427" v="332" actId="1076"/>
          <ac:picMkLst>
            <pc:docMk/>
            <pc:sldMk cId="129431693" sldId="277"/>
            <ac:picMk id="6" creationId="{5845600A-598B-7243-74EE-8470F0CCEFFA}"/>
          </ac:picMkLst>
        </pc:picChg>
      </pc:sldChg>
      <pc:sldChg chg="addSp delSp modSp add del mod">
        <pc:chgData name="Dumitru Danci" userId="a209e08e01b0ada7" providerId="LiveId" clId="{A18334A7-2FE9-438A-B176-76BBCBABF75A}" dt="2025-09-26T00:29:57.433" v="1058" actId="47"/>
        <pc:sldMkLst>
          <pc:docMk/>
          <pc:sldMk cId="3284987537" sldId="278"/>
        </pc:sldMkLst>
        <pc:spChg chg="mod">
          <ac:chgData name="Dumitru Danci" userId="a209e08e01b0ada7" providerId="LiveId" clId="{A18334A7-2FE9-438A-B176-76BBCBABF75A}" dt="2025-09-26T00:26:46.406" v="996" actId="1076"/>
          <ac:spMkLst>
            <pc:docMk/>
            <pc:sldMk cId="3284987537" sldId="278"/>
            <ac:spMk id="2" creationId="{71C6ED57-7AAF-D652-CB37-34F0D09451A7}"/>
          </ac:spMkLst>
        </pc:spChg>
        <pc:spChg chg="del mod">
          <ac:chgData name="Dumitru Danci" userId="a209e08e01b0ada7" providerId="LiveId" clId="{A18334A7-2FE9-438A-B176-76BBCBABF75A}" dt="2025-09-25T22:52:00.667" v="414" actId="478"/>
          <ac:spMkLst>
            <pc:docMk/>
            <pc:sldMk cId="3284987537" sldId="278"/>
            <ac:spMk id="3" creationId="{D437E990-8213-CB2D-23AE-607C78A677C7}"/>
          </ac:spMkLst>
        </pc:spChg>
        <pc:spChg chg="add mod">
          <ac:chgData name="Dumitru Danci" userId="a209e08e01b0ada7" providerId="LiveId" clId="{A18334A7-2FE9-438A-B176-76BBCBABF75A}" dt="2025-09-25T22:53:00.008" v="448" actId="1076"/>
          <ac:spMkLst>
            <pc:docMk/>
            <pc:sldMk cId="3284987537" sldId="278"/>
            <ac:spMk id="4" creationId="{7C5C900B-EE9E-B8F6-29E6-5FFA8D3E8B74}"/>
          </ac:spMkLst>
        </pc:spChg>
        <pc:spChg chg="add mod">
          <ac:chgData name="Dumitru Danci" userId="a209e08e01b0ada7" providerId="LiveId" clId="{A18334A7-2FE9-438A-B176-76BBCBABF75A}" dt="2025-09-25T22:52:57.333" v="447" actId="1076"/>
          <ac:spMkLst>
            <pc:docMk/>
            <pc:sldMk cId="3284987537" sldId="278"/>
            <ac:spMk id="5" creationId="{33669E69-1343-DD6F-C8B6-6693BA585D69}"/>
          </ac:spMkLst>
        </pc:spChg>
        <pc:spChg chg="add mod">
          <ac:chgData name="Dumitru Danci" userId="a209e08e01b0ada7" providerId="LiveId" clId="{A18334A7-2FE9-438A-B176-76BBCBABF75A}" dt="2025-09-25T22:52:52.406" v="445" actId="1076"/>
          <ac:spMkLst>
            <pc:docMk/>
            <pc:sldMk cId="3284987537" sldId="278"/>
            <ac:spMk id="6" creationId="{4169AFE9-594A-5ADA-4148-5C66DBF36098}"/>
          </ac:spMkLst>
        </pc:spChg>
        <pc:spChg chg="add mod">
          <ac:chgData name="Dumitru Danci" userId="a209e08e01b0ada7" providerId="LiveId" clId="{A18334A7-2FE9-438A-B176-76BBCBABF75A}" dt="2025-09-26T00:22:33.166" v="957" actId="14100"/>
          <ac:spMkLst>
            <pc:docMk/>
            <pc:sldMk cId="3284987537" sldId="278"/>
            <ac:spMk id="20" creationId="{09B57C5A-FAB6-987F-8DD0-9A1B7E8CC33D}"/>
          </ac:spMkLst>
        </pc:spChg>
        <pc:spChg chg="add">
          <ac:chgData name="Dumitru Danci" userId="a209e08e01b0ada7" providerId="LiveId" clId="{A18334A7-2FE9-438A-B176-76BBCBABF75A}" dt="2025-09-26T00:22:39.568" v="958"/>
          <ac:spMkLst>
            <pc:docMk/>
            <pc:sldMk cId="3284987537" sldId="278"/>
            <ac:spMk id="21" creationId="{C2B53372-9DE2-E076-4BED-30F5F8B41A55}"/>
          </ac:spMkLst>
        </pc:spChg>
        <pc:spChg chg="mod">
          <ac:chgData name="Dumitru Danci" userId="a209e08e01b0ada7" providerId="LiveId" clId="{A18334A7-2FE9-438A-B176-76BBCBABF75A}" dt="2025-09-26T00:26:43.076" v="994"/>
          <ac:spMkLst>
            <pc:docMk/>
            <pc:sldMk cId="3284987537" sldId="278"/>
            <ac:spMk id="23" creationId="{B3E7EB01-8E95-E1E6-D2CF-D8BBA14D0D84}"/>
          </ac:spMkLst>
        </pc:spChg>
        <pc:spChg chg="mod">
          <ac:chgData name="Dumitru Danci" userId="a209e08e01b0ada7" providerId="LiveId" clId="{A18334A7-2FE9-438A-B176-76BBCBABF75A}" dt="2025-09-26T00:26:43.076" v="994"/>
          <ac:spMkLst>
            <pc:docMk/>
            <pc:sldMk cId="3284987537" sldId="278"/>
            <ac:spMk id="25" creationId="{4694353F-1110-0ECB-9553-6A7BF5103C11}"/>
          </ac:spMkLst>
        </pc:spChg>
        <pc:spChg chg="mod">
          <ac:chgData name="Dumitru Danci" userId="a209e08e01b0ada7" providerId="LiveId" clId="{A18334A7-2FE9-438A-B176-76BBCBABF75A}" dt="2025-09-26T00:26:43.076" v="994"/>
          <ac:spMkLst>
            <pc:docMk/>
            <pc:sldMk cId="3284987537" sldId="278"/>
            <ac:spMk id="31" creationId="{F89CDCF7-FC40-A0B7-1AF8-DB2CC721E583}"/>
          </ac:spMkLst>
        </pc:spChg>
        <pc:spChg chg="mod">
          <ac:chgData name="Dumitru Danci" userId="a209e08e01b0ada7" providerId="LiveId" clId="{A18334A7-2FE9-438A-B176-76BBCBABF75A}" dt="2025-09-26T00:26:43.076" v="994"/>
          <ac:spMkLst>
            <pc:docMk/>
            <pc:sldMk cId="3284987537" sldId="278"/>
            <ac:spMk id="32" creationId="{AC3F9B5F-D5F6-4D35-82BD-5C9D7A160A11}"/>
          </ac:spMkLst>
        </pc:spChg>
        <pc:spChg chg="mod">
          <ac:chgData name="Dumitru Danci" userId="a209e08e01b0ada7" providerId="LiveId" clId="{A18334A7-2FE9-438A-B176-76BBCBABF75A}" dt="2025-09-26T00:26:43.076" v="994"/>
          <ac:spMkLst>
            <pc:docMk/>
            <pc:sldMk cId="3284987537" sldId="278"/>
            <ac:spMk id="38" creationId="{77C4FB8B-28C0-B865-65AC-66A32EEC3CB2}"/>
          </ac:spMkLst>
        </pc:spChg>
        <pc:spChg chg="mod">
          <ac:chgData name="Dumitru Danci" userId="a209e08e01b0ada7" providerId="LiveId" clId="{A18334A7-2FE9-438A-B176-76BBCBABF75A}" dt="2025-09-26T00:26:43.076" v="994"/>
          <ac:spMkLst>
            <pc:docMk/>
            <pc:sldMk cId="3284987537" sldId="278"/>
            <ac:spMk id="39" creationId="{6655B8A9-4482-93B0-905C-0992CEFE1AE5}"/>
          </ac:spMkLst>
        </pc:spChg>
        <pc:picChg chg="add del mod">
          <ac:chgData name="Dumitru Danci" userId="a209e08e01b0ada7" providerId="LiveId" clId="{A18334A7-2FE9-438A-B176-76BBCBABF75A}" dt="2025-09-25T22:53:25.723" v="453" actId="478"/>
          <ac:picMkLst>
            <pc:docMk/>
            <pc:sldMk cId="3284987537" sldId="278"/>
            <ac:picMk id="8" creationId="{EC76F517-DED7-2B53-7EC6-EDCAAC1958C8}"/>
          </ac:picMkLst>
        </pc:picChg>
        <pc:picChg chg="add del mod modCrop">
          <ac:chgData name="Dumitru Danci" userId="a209e08e01b0ada7" providerId="LiveId" clId="{A18334A7-2FE9-438A-B176-76BBCBABF75A}" dt="2025-09-25T22:54:59.498" v="468" actId="478"/>
          <ac:picMkLst>
            <pc:docMk/>
            <pc:sldMk cId="3284987537" sldId="278"/>
            <ac:picMk id="10" creationId="{91DFF9A1-5B4B-85CC-DFDC-469B9FAD1613}"/>
          </ac:picMkLst>
        </pc:picChg>
        <pc:picChg chg="add mod">
          <ac:chgData name="Dumitru Danci" userId="a209e08e01b0ada7" providerId="LiveId" clId="{A18334A7-2FE9-438A-B176-76BBCBABF75A}" dt="2025-09-25T22:59:17.033" v="505" actId="1076"/>
          <ac:picMkLst>
            <pc:docMk/>
            <pc:sldMk cId="3284987537" sldId="278"/>
            <ac:picMk id="12" creationId="{645E8FA3-60D4-2A06-3B63-A5311092805E}"/>
          </ac:picMkLst>
        </pc:picChg>
        <pc:picChg chg="add mod">
          <ac:chgData name="Dumitru Danci" userId="a209e08e01b0ada7" providerId="LiveId" clId="{A18334A7-2FE9-438A-B176-76BBCBABF75A}" dt="2025-09-26T00:23:31.004" v="982" actId="1076"/>
          <ac:picMkLst>
            <pc:docMk/>
            <pc:sldMk cId="3284987537" sldId="278"/>
            <ac:picMk id="14" creationId="{FFF8D2EB-B2BB-203C-4686-79BAE8D9C58F}"/>
          </ac:picMkLst>
        </pc:picChg>
        <pc:picChg chg="add mod">
          <ac:chgData name="Dumitru Danci" userId="a209e08e01b0ada7" providerId="LiveId" clId="{A18334A7-2FE9-438A-B176-76BBCBABF75A}" dt="2025-09-25T22:56:02.963" v="483"/>
          <ac:picMkLst>
            <pc:docMk/>
            <pc:sldMk cId="3284987537" sldId="278"/>
            <ac:picMk id="16" creationId="{A118A583-F00B-2CF4-4D0E-D21E9C02017E}"/>
          </ac:picMkLst>
        </pc:picChg>
        <pc:picChg chg="add mod">
          <ac:chgData name="Dumitru Danci" userId="a209e08e01b0ada7" providerId="LiveId" clId="{A18334A7-2FE9-438A-B176-76BBCBABF75A}" dt="2025-09-25T22:59:19.849" v="508" actId="1076"/>
          <ac:picMkLst>
            <pc:docMk/>
            <pc:sldMk cId="3284987537" sldId="278"/>
            <ac:picMk id="18" creationId="{E0C195C9-82ED-2590-ED88-554C9EC7A922}"/>
          </ac:picMkLst>
        </pc:picChg>
        <pc:picChg chg="add mod">
          <ac:chgData name="Dumitru Danci" userId="a209e08e01b0ada7" providerId="LiveId" clId="{A18334A7-2FE9-438A-B176-76BBCBABF75A}" dt="2025-09-26T00:23:10.284" v="973" actId="1076"/>
          <ac:picMkLst>
            <pc:docMk/>
            <pc:sldMk cId="3284987537" sldId="278"/>
            <ac:picMk id="19" creationId="{9B36D62B-91EA-7598-05A1-8CD454CCFC9D}"/>
          </ac:picMkLst>
        </pc:picChg>
        <pc:picChg chg="mod">
          <ac:chgData name="Dumitru Danci" userId="a209e08e01b0ada7" providerId="LiveId" clId="{A18334A7-2FE9-438A-B176-76BBCBABF75A}" dt="2025-09-26T00:26:43.076" v="994"/>
          <ac:picMkLst>
            <pc:docMk/>
            <pc:sldMk cId="3284987537" sldId="278"/>
            <ac:picMk id="35" creationId="{71BE2690-2766-5D0B-CCF9-94294F35D306}"/>
          </ac:picMkLst>
        </pc:picChg>
        <pc:picChg chg="mod">
          <ac:chgData name="Dumitru Danci" userId="a209e08e01b0ada7" providerId="LiveId" clId="{A18334A7-2FE9-438A-B176-76BBCBABF75A}" dt="2025-09-26T00:26:43.076" v="994"/>
          <ac:picMkLst>
            <pc:docMk/>
            <pc:sldMk cId="3284987537" sldId="278"/>
            <ac:picMk id="36" creationId="{058AF8C0-5FE7-B9DF-03EE-1458943B0036}"/>
          </ac:picMkLst>
        </pc:picChg>
        <pc:picChg chg="mod">
          <ac:chgData name="Dumitru Danci" userId="a209e08e01b0ada7" providerId="LiveId" clId="{A18334A7-2FE9-438A-B176-76BBCBABF75A}" dt="2025-09-26T00:26:43.076" v="994"/>
          <ac:picMkLst>
            <pc:docMk/>
            <pc:sldMk cId="3284987537" sldId="278"/>
            <ac:picMk id="43" creationId="{52FABCDC-B35B-BEB1-7278-7AE2E497C98F}"/>
          </ac:picMkLst>
        </pc:picChg>
        <pc:picChg chg="mod">
          <ac:chgData name="Dumitru Danci" userId="a209e08e01b0ada7" providerId="LiveId" clId="{A18334A7-2FE9-438A-B176-76BBCBABF75A}" dt="2025-09-26T00:26:43.076" v="994"/>
          <ac:picMkLst>
            <pc:docMk/>
            <pc:sldMk cId="3284987537" sldId="278"/>
            <ac:picMk id="47" creationId="{40A0BD35-4E66-342B-4530-A6320F840E5A}"/>
          </ac:picMkLst>
        </pc:picChg>
        <pc:picChg chg="add mod">
          <ac:chgData name="Dumitru Danci" userId="a209e08e01b0ada7" providerId="LiveId" clId="{A18334A7-2FE9-438A-B176-76BBCBABF75A}" dt="2025-09-26T00:23:14.986" v="977" actId="1076"/>
          <ac:picMkLst>
            <pc:docMk/>
            <pc:sldMk cId="3284987537" sldId="278"/>
            <ac:picMk id="1026" creationId="{D573119C-C428-8DF6-D70B-E327005F0B69}"/>
          </ac:picMkLst>
        </pc:picChg>
        <pc:picChg chg="add">
          <ac:chgData name="Dumitru Danci" userId="a209e08e01b0ada7" providerId="LiveId" clId="{A18334A7-2FE9-438A-B176-76BBCBABF75A}" dt="2025-09-25T22:58:03.199" v="492"/>
          <ac:picMkLst>
            <pc:docMk/>
            <pc:sldMk cId="3284987537" sldId="278"/>
            <ac:picMk id="1028" creationId="{3F3DA482-AC0E-8AEF-7148-0D5E1B374975}"/>
          </ac:picMkLst>
        </pc:picChg>
        <pc:picChg chg="add mod">
          <ac:chgData name="Dumitru Danci" userId="a209e08e01b0ada7" providerId="LiveId" clId="{A18334A7-2FE9-438A-B176-76BBCBABF75A}" dt="2025-09-25T22:58:04.078" v="494"/>
          <ac:picMkLst>
            <pc:docMk/>
            <pc:sldMk cId="3284987537" sldId="278"/>
            <ac:picMk id="1030" creationId="{B56B497E-F8BA-5E5F-8307-BB441D90369E}"/>
          </ac:picMkLst>
        </pc:picChg>
        <pc:picChg chg="add del mod">
          <ac:chgData name="Dumitru Danci" userId="a209e08e01b0ada7" providerId="LiveId" clId="{A18334A7-2FE9-438A-B176-76BBCBABF75A}" dt="2025-09-25T22:59:11.169" v="500" actId="478"/>
          <ac:picMkLst>
            <pc:docMk/>
            <pc:sldMk cId="3284987537" sldId="278"/>
            <ac:picMk id="1032" creationId="{916A0DA8-0073-B594-C79F-E8B91C7BF31D}"/>
          </ac:picMkLst>
        </pc:picChg>
        <pc:picChg chg="add mod">
          <ac:chgData name="Dumitru Danci" userId="a209e08e01b0ada7" providerId="LiveId" clId="{A18334A7-2FE9-438A-B176-76BBCBABF75A}" dt="2025-09-26T00:23:41.946" v="984" actId="1076"/>
          <ac:picMkLst>
            <pc:docMk/>
            <pc:sldMk cId="3284987537" sldId="278"/>
            <ac:picMk id="1034" creationId="{5F56452A-64E3-A5A4-9A77-5BE1D576CF07}"/>
          </ac:picMkLst>
        </pc:picChg>
        <pc:picChg chg="add mod">
          <ac:chgData name="Dumitru Danci" userId="a209e08e01b0ada7" providerId="LiveId" clId="{A18334A7-2FE9-438A-B176-76BBCBABF75A}" dt="2025-09-26T00:23:09.605" v="972" actId="1076"/>
          <ac:picMkLst>
            <pc:docMk/>
            <pc:sldMk cId="3284987537" sldId="278"/>
            <ac:picMk id="1036" creationId="{A0CD867F-27B1-C7A8-403A-8B1B982A4846}"/>
          </ac:picMkLst>
        </pc:picChg>
        <pc:picChg chg="add">
          <ac:chgData name="Dumitru Danci" userId="a209e08e01b0ada7" providerId="LiveId" clId="{A18334A7-2FE9-438A-B176-76BBCBABF75A}" dt="2025-09-25T23:02:41.838" v="529"/>
          <ac:picMkLst>
            <pc:docMk/>
            <pc:sldMk cId="3284987537" sldId="278"/>
            <ac:picMk id="1038" creationId="{14222D2B-9B0E-C5E6-A9B4-5BCDB7D6E77A}"/>
          </ac:picMkLst>
        </pc:picChg>
        <pc:picChg chg="add mod">
          <ac:chgData name="Dumitru Danci" userId="a209e08e01b0ada7" providerId="LiveId" clId="{A18334A7-2FE9-438A-B176-76BBCBABF75A}" dt="2025-09-26T00:23:07.528" v="969" actId="1076"/>
          <ac:picMkLst>
            <pc:docMk/>
            <pc:sldMk cId="3284987537" sldId="278"/>
            <ac:picMk id="1040" creationId="{08FA6A37-1446-E027-20A7-71FD52E15535}"/>
          </ac:picMkLst>
        </pc:picChg>
        <pc:picChg chg="add mod">
          <ac:chgData name="Dumitru Danci" userId="a209e08e01b0ada7" providerId="LiveId" clId="{A18334A7-2FE9-438A-B176-76BBCBABF75A}" dt="2025-09-25T23:06:38.295" v="539" actId="1076"/>
          <ac:picMkLst>
            <pc:docMk/>
            <pc:sldMk cId="3284987537" sldId="278"/>
            <ac:picMk id="1042" creationId="{998C24C6-90E8-8DAC-9B2A-1F4005878AFD}"/>
          </ac:picMkLst>
        </pc:picChg>
        <pc:picChg chg="add mod">
          <ac:chgData name="Dumitru Danci" userId="a209e08e01b0ada7" providerId="LiveId" clId="{A18334A7-2FE9-438A-B176-76BBCBABF75A}" dt="2025-09-25T23:07:06.530" v="545" actId="14100"/>
          <ac:picMkLst>
            <pc:docMk/>
            <pc:sldMk cId="3284987537" sldId="278"/>
            <ac:picMk id="1044" creationId="{108EEB3C-33AA-C8F7-0713-3BFCFA251E5C}"/>
          </ac:picMkLst>
        </pc:picChg>
        <pc:picChg chg="add mod">
          <ac:chgData name="Dumitru Danci" userId="a209e08e01b0ada7" providerId="LiveId" clId="{A18334A7-2FE9-438A-B176-76BBCBABF75A}" dt="2025-09-25T23:07:10.905" v="547" actId="1076"/>
          <ac:picMkLst>
            <pc:docMk/>
            <pc:sldMk cId="3284987537" sldId="278"/>
            <ac:picMk id="1046" creationId="{693DC6E4-D3E9-FA0A-23CF-44A65EC1C9CB}"/>
          </ac:picMkLst>
        </pc:picChg>
        <pc:picChg chg="add">
          <ac:chgData name="Dumitru Danci" userId="a209e08e01b0ada7" providerId="LiveId" clId="{A18334A7-2FE9-438A-B176-76BBCBABF75A}" dt="2025-09-25T23:07:35.605" v="548"/>
          <ac:picMkLst>
            <pc:docMk/>
            <pc:sldMk cId="3284987537" sldId="278"/>
            <ac:picMk id="1048" creationId="{D2600E3F-4BBA-2166-2531-921E939D4539}"/>
          </ac:picMkLst>
        </pc:picChg>
        <pc:picChg chg="add mod">
          <ac:chgData name="Dumitru Danci" userId="a209e08e01b0ada7" providerId="LiveId" clId="{A18334A7-2FE9-438A-B176-76BBCBABF75A}" dt="2025-09-25T23:07:50.579" v="551" actId="1076"/>
          <ac:picMkLst>
            <pc:docMk/>
            <pc:sldMk cId="3284987537" sldId="278"/>
            <ac:picMk id="1050" creationId="{2FBB6F3B-95C0-94CF-0815-89DCAF5596BC}"/>
          </ac:picMkLst>
        </pc:picChg>
        <pc:picChg chg="add mod">
          <ac:chgData name="Dumitru Danci" userId="a209e08e01b0ada7" providerId="LiveId" clId="{A18334A7-2FE9-438A-B176-76BBCBABF75A}" dt="2025-09-25T23:08:27.101" v="554" actId="1076"/>
          <ac:picMkLst>
            <pc:docMk/>
            <pc:sldMk cId="3284987537" sldId="278"/>
            <ac:picMk id="1052" creationId="{DEA132F0-D1C6-6A6F-7F4D-49890240F6AD}"/>
          </ac:picMkLst>
        </pc:picChg>
        <pc:picChg chg="add mod">
          <ac:chgData name="Dumitru Danci" userId="a209e08e01b0ada7" providerId="LiveId" clId="{A18334A7-2FE9-438A-B176-76BBCBABF75A}" dt="2025-09-26T00:23:42.529" v="985" actId="1076"/>
          <ac:picMkLst>
            <pc:docMk/>
            <pc:sldMk cId="3284987537" sldId="278"/>
            <ac:picMk id="1058" creationId="{06C5D8E0-61E0-634C-00AC-8B75FB8B9A46}"/>
          </ac:picMkLst>
        </pc:picChg>
      </pc:sldChg>
      <pc:sldChg chg="addSp delSp modSp add mod">
        <pc:chgData name="Dumitru Danci" userId="a209e08e01b0ada7" providerId="LiveId" clId="{A18334A7-2FE9-438A-B176-76BBCBABF75A}" dt="2025-09-26T10:50:07.135" v="2629" actId="403"/>
        <pc:sldMkLst>
          <pc:docMk/>
          <pc:sldMk cId="3324279165" sldId="279"/>
        </pc:sldMkLst>
        <pc:spChg chg="mod">
          <ac:chgData name="Dumitru Danci" userId="a209e08e01b0ada7" providerId="LiveId" clId="{A18334A7-2FE9-438A-B176-76BBCBABF75A}" dt="2025-09-26T10:50:07.135" v="2629" actId="403"/>
          <ac:spMkLst>
            <pc:docMk/>
            <pc:sldMk cId="3324279165" sldId="279"/>
            <ac:spMk id="2" creationId="{2BC624CC-0567-6A39-B60D-F545366C6583}"/>
          </ac:spMkLst>
        </pc:spChg>
        <pc:spChg chg="del">
          <ac:chgData name="Dumitru Danci" userId="a209e08e01b0ada7" providerId="LiveId" clId="{A18334A7-2FE9-438A-B176-76BBCBABF75A}" dt="2025-09-25T23:00:39.067" v="521" actId="478"/>
          <ac:spMkLst>
            <pc:docMk/>
            <pc:sldMk cId="3324279165" sldId="279"/>
            <ac:spMk id="4" creationId="{56B21895-48C6-0FD8-A31D-C3F77E5AFA1E}"/>
          </ac:spMkLst>
        </pc:spChg>
        <pc:spChg chg="del">
          <ac:chgData name="Dumitru Danci" userId="a209e08e01b0ada7" providerId="LiveId" clId="{A18334A7-2FE9-438A-B176-76BBCBABF75A}" dt="2025-09-25T23:00:39.067" v="521" actId="478"/>
          <ac:spMkLst>
            <pc:docMk/>
            <pc:sldMk cId="3324279165" sldId="279"/>
            <ac:spMk id="5" creationId="{33B3BED3-59C0-A567-0D70-3A1DFB76AE47}"/>
          </ac:spMkLst>
        </pc:spChg>
        <pc:spChg chg="del">
          <ac:chgData name="Dumitru Danci" userId="a209e08e01b0ada7" providerId="LiveId" clId="{A18334A7-2FE9-438A-B176-76BBCBABF75A}" dt="2025-09-25T23:00:39.067" v="521" actId="478"/>
          <ac:spMkLst>
            <pc:docMk/>
            <pc:sldMk cId="3324279165" sldId="279"/>
            <ac:spMk id="6" creationId="{99A446E6-EABC-6822-68E4-DC1923002C5A}"/>
          </ac:spMkLst>
        </pc:spChg>
        <pc:spChg chg="add del">
          <ac:chgData name="Dumitru Danci" userId="a209e08e01b0ada7" providerId="LiveId" clId="{A18334A7-2FE9-438A-B176-76BBCBABF75A}" dt="2025-09-25T23:00:40.982" v="523" actId="22"/>
          <ac:spMkLst>
            <pc:docMk/>
            <pc:sldMk cId="3324279165" sldId="279"/>
            <ac:spMk id="7" creationId="{DE37F3BE-F5B2-1E2D-7342-BEAB66BD277C}"/>
          </ac:spMkLst>
        </pc:spChg>
        <pc:picChg chg="add del mod">
          <ac:chgData name="Dumitru Danci" userId="a209e08e01b0ada7" providerId="LiveId" clId="{A18334A7-2FE9-438A-B176-76BBCBABF75A}" dt="2025-09-26T00:25:32.980" v="987" actId="478"/>
          <ac:picMkLst>
            <pc:docMk/>
            <pc:sldMk cId="3324279165" sldId="279"/>
            <ac:picMk id="9" creationId="{80BCE534-8249-A21D-1A9C-88B861FA963F}"/>
          </ac:picMkLst>
        </pc:picChg>
        <pc:picChg chg="add mod">
          <ac:chgData name="Dumitru Danci" userId="a209e08e01b0ada7" providerId="LiveId" clId="{A18334A7-2FE9-438A-B176-76BBCBABF75A}" dt="2025-09-26T10:19:26.987" v="2435"/>
          <ac:picMkLst>
            <pc:docMk/>
            <pc:sldMk cId="3324279165" sldId="279"/>
            <ac:picMk id="10" creationId="{72CEE346-1AEA-29AF-2C6D-D8AFA9A0BC53}"/>
          </ac:picMkLst>
        </pc:picChg>
        <pc:picChg chg="add mod">
          <ac:chgData name="Dumitru Danci" userId="a209e08e01b0ada7" providerId="LiveId" clId="{A18334A7-2FE9-438A-B176-76BBCBABF75A}" dt="2025-09-26T01:23:25.196" v="1614" actId="1076"/>
          <ac:picMkLst>
            <pc:docMk/>
            <pc:sldMk cId="3324279165" sldId="279"/>
            <ac:picMk id="11" creationId="{C5106B52-7824-91F1-A418-0BB66399A700}"/>
          </ac:picMkLst>
        </pc:picChg>
        <pc:picChg chg="del">
          <ac:chgData name="Dumitru Danci" userId="a209e08e01b0ada7" providerId="LiveId" clId="{A18334A7-2FE9-438A-B176-76BBCBABF75A}" dt="2025-09-25T23:00:39.067" v="521" actId="478"/>
          <ac:picMkLst>
            <pc:docMk/>
            <pc:sldMk cId="3324279165" sldId="279"/>
            <ac:picMk id="12" creationId="{EDBCA388-6DAB-5C30-2A00-6B9534F0FD10}"/>
          </ac:picMkLst>
        </pc:picChg>
        <pc:picChg chg="add mod">
          <ac:chgData name="Dumitru Danci" userId="a209e08e01b0ada7" providerId="LiveId" clId="{A18334A7-2FE9-438A-B176-76BBCBABF75A}" dt="2025-09-26T01:23:25.196" v="1614" actId="1076"/>
          <ac:picMkLst>
            <pc:docMk/>
            <pc:sldMk cId="3324279165" sldId="279"/>
            <ac:picMk id="13" creationId="{DEF0E169-3057-FD0C-B21D-67D1C9949EB2}"/>
          </ac:picMkLst>
        </pc:picChg>
        <pc:picChg chg="del">
          <ac:chgData name="Dumitru Danci" userId="a209e08e01b0ada7" providerId="LiveId" clId="{A18334A7-2FE9-438A-B176-76BBCBABF75A}" dt="2025-09-25T23:00:39.067" v="521" actId="478"/>
          <ac:picMkLst>
            <pc:docMk/>
            <pc:sldMk cId="3324279165" sldId="279"/>
            <ac:picMk id="14" creationId="{FFFEC77F-42AE-E0C7-66B7-298D4A5FA327}"/>
          </ac:picMkLst>
        </pc:picChg>
        <pc:picChg chg="add mod">
          <ac:chgData name="Dumitru Danci" userId="a209e08e01b0ada7" providerId="LiveId" clId="{A18334A7-2FE9-438A-B176-76BBCBABF75A}" dt="2025-09-26T01:23:25.196" v="1614" actId="1076"/>
          <ac:picMkLst>
            <pc:docMk/>
            <pc:sldMk cId="3324279165" sldId="279"/>
            <ac:picMk id="15" creationId="{0E75D72C-0BC2-7E5B-F263-4679E4F7431F}"/>
          </ac:picMkLst>
        </pc:picChg>
        <pc:picChg chg="add mod">
          <ac:chgData name="Dumitru Danci" userId="a209e08e01b0ada7" providerId="LiveId" clId="{A18334A7-2FE9-438A-B176-76BBCBABF75A}" dt="2025-09-26T01:23:25.196" v="1614" actId="1076"/>
          <ac:picMkLst>
            <pc:docMk/>
            <pc:sldMk cId="3324279165" sldId="279"/>
            <ac:picMk id="16" creationId="{D33246D8-5057-EF8E-2F1A-CB52F4A438D8}"/>
          </ac:picMkLst>
        </pc:picChg>
        <pc:picChg chg="add mod">
          <ac:chgData name="Dumitru Danci" userId="a209e08e01b0ada7" providerId="LiveId" clId="{A18334A7-2FE9-438A-B176-76BBCBABF75A}" dt="2025-09-26T01:23:25.196" v="1614" actId="1076"/>
          <ac:picMkLst>
            <pc:docMk/>
            <pc:sldMk cId="3324279165" sldId="279"/>
            <ac:picMk id="17" creationId="{210820BF-8E66-0C42-1BA7-CF7775388426}"/>
          </ac:picMkLst>
        </pc:picChg>
        <pc:picChg chg="del">
          <ac:chgData name="Dumitru Danci" userId="a209e08e01b0ada7" providerId="LiveId" clId="{A18334A7-2FE9-438A-B176-76BBCBABF75A}" dt="2025-09-25T23:00:39.067" v="521" actId="478"/>
          <ac:picMkLst>
            <pc:docMk/>
            <pc:sldMk cId="3324279165" sldId="279"/>
            <ac:picMk id="18" creationId="{7F9895F3-D587-5367-2023-95BA90A73E0A}"/>
          </ac:picMkLst>
        </pc:picChg>
        <pc:picChg chg="del">
          <ac:chgData name="Dumitru Danci" userId="a209e08e01b0ada7" providerId="LiveId" clId="{A18334A7-2FE9-438A-B176-76BBCBABF75A}" dt="2025-09-25T23:00:39.067" v="521" actId="478"/>
          <ac:picMkLst>
            <pc:docMk/>
            <pc:sldMk cId="3324279165" sldId="279"/>
            <ac:picMk id="19" creationId="{AAA21E8E-5933-CECF-C56F-367AA567B820}"/>
          </ac:picMkLst>
        </pc:picChg>
        <pc:picChg chg="add mod">
          <ac:chgData name="Dumitru Danci" userId="a209e08e01b0ada7" providerId="LiveId" clId="{A18334A7-2FE9-438A-B176-76BBCBABF75A}" dt="2025-09-26T01:23:25.196" v="1614" actId="1076"/>
          <ac:picMkLst>
            <pc:docMk/>
            <pc:sldMk cId="3324279165" sldId="279"/>
            <ac:picMk id="20" creationId="{583D0B15-9524-8523-29ED-FBC2213D733F}"/>
          </ac:picMkLst>
        </pc:picChg>
        <pc:picChg chg="mod">
          <ac:chgData name="Dumitru Danci" userId="a209e08e01b0ada7" providerId="LiveId" clId="{A18334A7-2FE9-438A-B176-76BBCBABF75A}" dt="2025-09-26T01:23:20.514" v="1613" actId="1076"/>
          <ac:picMkLst>
            <pc:docMk/>
            <pc:sldMk cId="3324279165" sldId="279"/>
            <ac:picMk id="21" creationId="{DB50C7D8-EA46-E3B8-F6A4-5E6AD402A6C1}"/>
          </ac:picMkLst>
        </pc:picChg>
        <pc:picChg chg="add mod">
          <ac:chgData name="Dumitru Danci" userId="a209e08e01b0ada7" providerId="LiveId" clId="{A18334A7-2FE9-438A-B176-76BBCBABF75A}" dt="2025-09-26T01:23:25.196" v="1614" actId="1076"/>
          <ac:picMkLst>
            <pc:docMk/>
            <pc:sldMk cId="3324279165" sldId="279"/>
            <ac:picMk id="22" creationId="{CD2466D1-C4D7-2F08-4864-5D8A5255A19B}"/>
          </ac:picMkLst>
        </pc:picChg>
        <pc:picChg chg="add mod">
          <ac:chgData name="Dumitru Danci" userId="a209e08e01b0ada7" providerId="LiveId" clId="{A18334A7-2FE9-438A-B176-76BBCBABF75A}" dt="2025-09-26T01:23:25.196" v="1614" actId="1076"/>
          <ac:picMkLst>
            <pc:docMk/>
            <pc:sldMk cId="3324279165" sldId="279"/>
            <ac:picMk id="23" creationId="{6B6D3B96-6A1F-816A-E91A-9F00BF7B007D}"/>
          </ac:picMkLst>
        </pc:picChg>
        <pc:picChg chg="add mod">
          <ac:chgData name="Dumitru Danci" userId="a209e08e01b0ada7" providerId="LiveId" clId="{A18334A7-2FE9-438A-B176-76BBCBABF75A}" dt="2025-09-26T01:23:25.196" v="1614" actId="1076"/>
          <ac:picMkLst>
            <pc:docMk/>
            <pc:sldMk cId="3324279165" sldId="279"/>
            <ac:picMk id="24" creationId="{849541C1-E024-CE7D-70AA-12BB53A63369}"/>
          </ac:picMkLst>
        </pc:picChg>
        <pc:picChg chg="del">
          <ac:chgData name="Dumitru Danci" userId="a209e08e01b0ada7" providerId="LiveId" clId="{A18334A7-2FE9-438A-B176-76BBCBABF75A}" dt="2025-09-25T23:00:39.067" v="521" actId="478"/>
          <ac:picMkLst>
            <pc:docMk/>
            <pc:sldMk cId="3324279165" sldId="279"/>
            <ac:picMk id="1026" creationId="{58D08DFC-9A0F-19E9-D824-F9948F553D9B}"/>
          </ac:picMkLst>
        </pc:picChg>
        <pc:picChg chg="del">
          <ac:chgData name="Dumitru Danci" userId="a209e08e01b0ada7" providerId="LiveId" clId="{A18334A7-2FE9-438A-B176-76BBCBABF75A}" dt="2025-09-25T23:00:39.067" v="521" actId="478"/>
          <ac:picMkLst>
            <pc:docMk/>
            <pc:sldMk cId="3324279165" sldId="279"/>
            <ac:picMk id="1034" creationId="{7966DBDE-0C9A-A870-BD27-18733BD5DB9F}"/>
          </ac:picMkLst>
        </pc:picChg>
        <pc:picChg chg="del">
          <ac:chgData name="Dumitru Danci" userId="a209e08e01b0ada7" providerId="LiveId" clId="{A18334A7-2FE9-438A-B176-76BBCBABF75A}" dt="2025-09-25T23:00:39.067" v="521" actId="478"/>
          <ac:picMkLst>
            <pc:docMk/>
            <pc:sldMk cId="3324279165" sldId="279"/>
            <ac:picMk id="1036" creationId="{A7B2B505-9ED1-3B41-1ED4-93CC7E4C2287}"/>
          </ac:picMkLst>
        </pc:picChg>
      </pc:sldChg>
      <pc:sldChg chg="addSp delSp modSp add del mod">
        <pc:chgData name="Dumitru Danci" userId="a209e08e01b0ada7" providerId="LiveId" clId="{A18334A7-2FE9-438A-B176-76BBCBABF75A}" dt="2025-09-26T02:29:19.446" v="1946" actId="47"/>
        <pc:sldMkLst>
          <pc:docMk/>
          <pc:sldMk cId="3440507253" sldId="280"/>
        </pc:sldMkLst>
        <pc:spChg chg="del">
          <ac:chgData name="Dumitru Danci" userId="a209e08e01b0ada7" providerId="LiveId" clId="{A18334A7-2FE9-438A-B176-76BBCBABF75A}" dt="2025-09-25T23:13:52.479" v="557" actId="478"/>
          <ac:spMkLst>
            <pc:docMk/>
            <pc:sldMk cId="3440507253" sldId="280"/>
            <ac:spMk id="2" creationId="{B263EC40-21EE-1CE2-BABF-D7BB16F930AA}"/>
          </ac:spMkLst>
        </pc:spChg>
        <pc:spChg chg="add del mod">
          <ac:chgData name="Dumitru Danci" userId="a209e08e01b0ada7" providerId="LiveId" clId="{A18334A7-2FE9-438A-B176-76BBCBABF75A}" dt="2025-09-25T23:13:55.673" v="561" actId="478"/>
          <ac:spMkLst>
            <pc:docMk/>
            <pc:sldMk cId="3440507253" sldId="280"/>
            <ac:spMk id="5" creationId="{0396FBD2-3388-478C-7B1E-5CC17C7EFC90}"/>
          </ac:spMkLst>
        </pc:spChg>
        <pc:spChg chg="add mod">
          <ac:chgData name="Dumitru Danci" userId="a209e08e01b0ada7" providerId="LiveId" clId="{A18334A7-2FE9-438A-B176-76BBCBABF75A}" dt="2025-09-26T02:28:24.683" v="1913" actId="20577"/>
          <ac:spMkLst>
            <pc:docMk/>
            <pc:sldMk cId="3440507253" sldId="280"/>
            <ac:spMk id="6" creationId="{00F244BD-CE4B-0AF1-60E7-A93A9685A1DF}"/>
          </ac:spMkLst>
        </pc:spChg>
        <pc:picChg chg="add del mod">
          <ac:chgData name="Dumitru Danci" userId="a209e08e01b0ada7" providerId="LiveId" clId="{A18334A7-2FE9-438A-B176-76BBCBABF75A}" dt="2025-09-26T02:29:11.331" v="1943" actId="21"/>
          <ac:picMkLst>
            <pc:docMk/>
            <pc:sldMk cId="3440507253" sldId="280"/>
            <ac:picMk id="3" creationId="{D623682D-DB18-29EE-2151-3AA995877975}"/>
          </ac:picMkLst>
        </pc:picChg>
      </pc:sldChg>
      <pc:sldChg chg="addSp delSp modSp add del mod">
        <pc:chgData name="Dumitru Danci" userId="a209e08e01b0ada7" providerId="LiveId" clId="{A18334A7-2FE9-438A-B176-76BBCBABF75A}" dt="2025-09-26T02:29:35.898" v="1962" actId="47"/>
        <pc:sldMkLst>
          <pc:docMk/>
          <pc:sldMk cId="3010440261" sldId="281"/>
        </pc:sldMkLst>
        <pc:spChg chg="del">
          <ac:chgData name="Dumitru Danci" userId="a209e08e01b0ada7" providerId="LiveId" clId="{A18334A7-2FE9-438A-B176-76BBCBABF75A}" dt="2025-09-25T23:14:26.804" v="563" actId="478"/>
          <ac:spMkLst>
            <pc:docMk/>
            <pc:sldMk cId="3010440261" sldId="281"/>
            <ac:spMk id="2" creationId="{67C11F73-32FF-C320-DC40-20F504BD13E4}"/>
          </ac:spMkLst>
        </pc:spChg>
        <pc:spChg chg="add del mod">
          <ac:chgData name="Dumitru Danci" userId="a209e08e01b0ada7" providerId="LiveId" clId="{A18334A7-2FE9-438A-B176-76BBCBABF75A}" dt="2025-09-25T23:14:28.354" v="565" actId="478"/>
          <ac:spMkLst>
            <pc:docMk/>
            <pc:sldMk cId="3010440261" sldId="281"/>
            <ac:spMk id="4" creationId="{C28037A6-ACE4-5BED-37B6-801D45C34D13}"/>
          </ac:spMkLst>
        </pc:spChg>
        <pc:picChg chg="add del mod">
          <ac:chgData name="Dumitru Danci" userId="a209e08e01b0ada7" providerId="LiveId" clId="{A18334A7-2FE9-438A-B176-76BBCBABF75A}" dt="2025-09-26T02:29:24.043" v="1948" actId="21"/>
          <ac:picMkLst>
            <pc:docMk/>
            <pc:sldMk cId="3010440261" sldId="281"/>
            <ac:picMk id="5" creationId="{092DBAE1-B5AC-D60A-19F5-33F197880399}"/>
          </ac:picMkLst>
        </pc:picChg>
      </pc:sldChg>
      <pc:sldChg chg="addSp delSp modSp add mod modNotesTx">
        <pc:chgData name="Dumitru Danci" userId="a209e08e01b0ada7" providerId="LiveId" clId="{A18334A7-2FE9-438A-B176-76BBCBABF75A}" dt="2025-09-26T10:52:00.579" v="2695" actId="207"/>
        <pc:sldMkLst>
          <pc:docMk/>
          <pc:sldMk cId="1315946907" sldId="282"/>
        </pc:sldMkLst>
        <pc:spChg chg="mod">
          <ac:chgData name="Dumitru Danci" userId="a209e08e01b0ada7" providerId="LiveId" clId="{A18334A7-2FE9-438A-B176-76BBCBABF75A}" dt="2025-09-26T10:52:00.579" v="2695" actId="207"/>
          <ac:spMkLst>
            <pc:docMk/>
            <pc:sldMk cId="1315946907" sldId="282"/>
            <ac:spMk id="2" creationId="{405DF361-5122-FEFD-3013-CC2D1FC91FA5}"/>
          </ac:spMkLst>
        </pc:spChg>
        <pc:spChg chg="del">
          <ac:chgData name="Dumitru Danci" userId="a209e08e01b0ada7" providerId="LiveId" clId="{A18334A7-2FE9-438A-B176-76BBCBABF75A}" dt="2025-09-25T23:59:24.959" v="764" actId="478"/>
          <ac:spMkLst>
            <pc:docMk/>
            <pc:sldMk cId="1315946907" sldId="282"/>
            <ac:spMk id="3" creationId="{0B7D518E-E9C9-88A2-92B2-59AC7024A6E1}"/>
          </ac:spMkLst>
        </pc:spChg>
        <pc:picChg chg="add del mod">
          <ac:chgData name="Dumitru Danci" userId="a209e08e01b0ada7" providerId="LiveId" clId="{A18334A7-2FE9-438A-B176-76BBCBABF75A}" dt="2025-09-26T02:24:11.426" v="1863" actId="478"/>
          <ac:picMkLst>
            <pc:docMk/>
            <pc:sldMk cId="1315946907" sldId="282"/>
            <ac:picMk id="5" creationId="{1F6C04ED-842A-2301-89E7-CC657F30B0A7}"/>
          </ac:picMkLst>
        </pc:picChg>
        <pc:picChg chg="add mod">
          <ac:chgData name="Dumitru Danci" userId="a209e08e01b0ada7" providerId="LiveId" clId="{A18334A7-2FE9-438A-B176-76BBCBABF75A}" dt="2025-09-26T02:24:20.305" v="1869" actId="1076"/>
          <ac:picMkLst>
            <pc:docMk/>
            <pc:sldMk cId="1315946907" sldId="282"/>
            <ac:picMk id="7" creationId="{698F07C0-913A-1CBD-4D6B-0B9A9E19C5BF}"/>
          </ac:picMkLst>
        </pc:picChg>
        <pc:picChg chg="add del mod">
          <ac:chgData name="Dumitru Danci" userId="a209e08e01b0ada7" providerId="LiveId" clId="{A18334A7-2FE9-438A-B176-76BBCBABF75A}" dt="2025-09-26T02:24:12.577" v="1864" actId="478"/>
          <ac:picMkLst>
            <pc:docMk/>
            <pc:sldMk cId="1315946907" sldId="282"/>
            <ac:picMk id="5122" creationId="{04FE8CB4-23A0-9162-ED93-1E0598C81544}"/>
          </ac:picMkLst>
        </pc:picChg>
      </pc:sldChg>
      <pc:sldChg chg="add del setBg">
        <pc:chgData name="Dumitru Danci" userId="a209e08e01b0ada7" providerId="LiveId" clId="{A18334A7-2FE9-438A-B176-76BBCBABF75A}" dt="2025-09-25T23:42:05.805" v="570"/>
        <pc:sldMkLst>
          <pc:docMk/>
          <pc:sldMk cId="1326042884" sldId="282"/>
        </pc:sldMkLst>
      </pc:sldChg>
      <pc:sldChg chg="addSp delSp modSp add del mod">
        <pc:chgData name="Dumitru Danci" userId="a209e08e01b0ada7" providerId="LiveId" clId="{A18334A7-2FE9-438A-B176-76BBCBABF75A}" dt="2025-09-26T09:08:29.787" v="2066" actId="47"/>
        <pc:sldMkLst>
          <pc:docMk/>
          <pc:sldMk cId="1991497682" sldId="283"/>
        </pc:sldMkLst>
        <pc:spChg chg="del">
          <ac:chgData name="Dumitru Danci" userId="a209e08e01b0ada7" providerId="LiveId" clId="{A18334A7-2FE9-438A-B176-76BBCBABF75A}" dt="2025-09-25T23:51:59.631" v="580" actId="478"/>
          <ac:spMkLst>
            <pc:docMk/>
            <pc:sldMk cId="1991497682" sldId="283"/>
            <ac:spMk id="3" creationId="{AC6A17A9-34F1-2E19-1CE3-029828B51314}"/>
          </ac:spMkLst>
        </pc:spChg>
        <pc:picChg chg="add del mod">
          <ac:chgData name="Dumitru Danci" userId="a209e08e01b0ada7" providerId="LiveId" clId="{A18334A7-2FE9-438A-B176-76BBCBABF75A}" dt="2025-09-26T09:08:15.677" v="2058" actId="478"/>
          <ac:picMkLst>
            <pc:docMk/>
            <pc:sldMk cId="1991497682" sldId="283"/>
            <ac:picMk id="4" creationId="{91FAE277-A742-12C8-CBD0-DE84A27A50DE}"/>
          </ac:picMkLst>
        </pc:picChg>
        <pc:picChg chg="add del mod">
          <ac:chgData name="Dumitru Danci" userId="a209e08e01b0ada7" providerId="LiveId" clId="{A18334A7-2FE9-438A-B176-76BBCBABF75A}" dt="2025-09-26T09:08:09.310" v="2054" actId="478"/>
          <ac:picMkLst>
            <pc:docMk/>
            <pc:sldMk cId="1991497682" sldId="283"/>
            <ac:picMk id="2050" creationId="{0BF62424-BCEE-766F-B569-EB2B8E46FA50}"/>
          </ac:picMkLst>
        </pc:picChg>
      </pc:sldChg>
      <pc:sldChg chg="addSp modSp add mod ord modNotesTx">
        <pc:chgData name="Dumitru Danci" userId="a209e08e01b0ada7" providerId="LiveId" clId="{A18334A7-2FE9-438A-B176-76BBCBABF75A}" dt="2025-09-26T10:50:59.645" v="2665" actId="20577"/>
        <pc:sldMkLst>
          <pc:docMk/>
          <pc:sldMk cId="2434570929" sldId="284"/>
        </pc:sldMkLst>
        <pc:spChg chg="mod">
          <ac:chgData name="Dumitru Danci" userId="a209e08e01b0ada7" providerId="LiveId" clId="{A18334A7-2FE9-438A-B176-76BBCBABF75A}" dt="2025-09-26T10:50:59.645" v="2665" actId="20577"/>
          <ac:spMkLst>
            <pc:docMk/>
            <pc:sldMk cId="2434570929" sldId="284"/>
            <ac:spMk id="2" creationId="{94560105-43C0-3419-78DC-34B55A7C81FB}"/>
          </ac:spMkLst>
        </pc:spChg>
        <pc:spChg chg="mod">
          <ac:chgData name="Dumitru Danci" userId="a209e08e01b0ada7" providerId="LiveId" clId="{A18334A7-2FE9-438A-B176-76BBCBABF75A}" dt="2025-09-26T02:08:57.070" v="1775" actId="20577"/>
          <ac:spMkLst>
            <pc:docMk/>
            <pc:sldMk cId="2434570929" sldId="284"/>
            <ac:spMk id="3" creationId="{0A6D712C-A586-1346-5E25-3C6B212FD443}"/>
          </ac:spMkLst>
        </pc:spChg>
        <pc:picChg chg="add mod">
          <ac:chgData name="Dumitru Danci" userId="a209e08e01b0ada7" providerId="LiveId" clId="{A18334A7-2FE9-438A-B176-76BBCBABF75A}" dt="2025-09-26T02:10:05.984" v="1776"/>
          <ac:picMkLst>
            <pc:docMk/>
            <pc:sldMk cId="2434570929" sldId="284"/>
            <ac:picMk id="9218" creationId="{BDFDCF80-0D3A-4F6A-EE20-45C2C79C08AE}"/>
          </ac:picMkLst>
        </pc:picChg>
      </pc:sldChg>
      <pc:sldChg chg="addSp delSp modSp add mod">
        <pc:chgData name="Dumitru Danci" userId="a209e08e01b0ada7" providerId="LiveId" clId="{A18334A7-2FE9-438A-B176-76BBCBABF75A}" dt="2025-09-26T10:52:07.888" v="2701" actId="403"/>
        <pc:sldMkLst>
          <pc:docMk/>
          <pc:sldMk cId="852639068" sldId="285"/>
        </pc:sldMkLst>
        <pc:spChg chg="mod">
          <ac:chgData name="Dumitru Danci" userId="a209e08e01b0ada7" providerId="LiveId" clId="{A18334A7-2FE9-438A-B176-76BBCBABF75A}" dt="2025-09-26T10:52:07.888" v="2701" actId="403"/>
          <ac:spMkLst>
            <pc:docMk/>
            <pc:sldMk cId="852639068" sldId="285"/>
            <ac:spMk id="2" creationId="{6685E750-E262-58EF-7E4F-052F8F9C026B}"/>
          </ac:spMkLst>
        </pc:spChg>
        <pc:spChg chg="add">
          <ac:chgData name="Dumitru Danci" userId="a209e08e01b0ada7" providerId="LiveId" clId="{A18334A7-2FE9-438A-B176-76BBCBABF75A}" dt="2025-09-26T00:11:42.200" v="867"/>
          <ac:spMkLst>
            <pc:docMk/>
            <pc:sldMk cId="852639068" sldId="285"/>
            <ac:spMk id="10" creationId="{849D0123-4E95-3B39-698F-9774A0B7622E}"/>
          </ac:spMkLst>
        </pc:spChg>
        <pc:spChg chg="add">
          <ac:chgData name="Dumitru Danci" userId="a209e08e01b0ada7" providerId="LiveId" clId="{A18334A7-2FE9-438A-B176-76BBCBABF75A}" dt="2025-09-26T00:11:49.017" v="875"/>
          <ac:spMkLst>
            <pc:docMk/>
            <pc:sldMk cId="852639068" sldId="285"/>
            <ac:spMk id="11" creationId="{7143133F-9EB9-95F0-E2BE-CE20EDCFB73E}"/>
          </ac:spMkLst>
        </pc:spChg>
        <pc:spChg chg="add del mod">
          <ac:chgData name="Dumitru Danci" userId="a209e08e01b0ada7" providerId="LiveId" clId="{A18334A7-2FE9-438A-B176-76BBCBABF75A}" dt="2025-09-26T00:12:04.292" v="882" actId="478"/>
          <ac:spMkLst>
            <pc:docMk/>
            <pc:sldMk cId="852639068" sldId="285"/>
            <ac:spMk id="12" creationId="{34DE14A8-BE35-004C-7152-3BDA920C2E25}"/>
          </ac:spMkLst>
        </pc:spChg>
        <pc:picChg chg="add del">
          <ac:chgData name="Dumitru Danci" userId="a209e08e01b0ada7" providerId="LiveId" clId="{A18334A7-2FE9-438A-B176-76BBCBABF75A}" dt="2025-09-26T00:10:00.260" v="857" actId="478"/>
          <ac:picMkLst>
            <pc:docMk/>
            <pc:sldMk cId="852639068" sldId="285"/>
            <ac:picMk id="4" creationId="{E51CB18A-D486-4531-8AF4-02C3796613D6}"/>
          </ac:picMkLst>
        </pc:picChg>
        <pc:picChg chg="del">
          <ac:chgData name="Dumitru Danci" userId="a209e08e01b0ada7" providerId="LiveId" clId="{A18334A7-2FE9-438A-B176-76BBCBABF75A}" dt="2025-09-26T00:07:53.813" v="854" actId="478"/>
          <ac:picMkLst>
            <pc:docMk/>
            <pc:sldMk cId="852639068" sldId="285"/>
            <ac:picMk id="5" creationId="{0B6E9F69-AB27-B9AF-FE06-8E24A7905AB0}"/>
          </ac:picMkLst>
        </pc:picChg>
        <pc:picChg chg="add mod">
          <ac:chgData name="Dumitru Danci" userId="a209e08e01b0ada7" providerId="LiveId" clId="{A18334A7-2FE9-438A-B176-76BBCBABF75A}" dt="2025-09-26T00:11:51.104" v="876" actId="1076"/>
          <ac:picMkLst>
            <pc:docMk/>
            <pc:sldMk cId="852639068" sldId="285"/>
            <ac:picMk id="7" creationId="{D32953CC-916C-8AC0-58F2-9631F82994C2}"/>
          </ac:picMkLst>
        </pc:picChg>
        <pc:picChg chg="add mod">
          <ac:chgData name="Dumitru Danci" userId="a209e08e01b0ada7" providerId="LiveId" clId="{A18334A7-2FE9-438A-B176-76BBCBABF75A}" dt="2025-09-26T02:04:26.035" v="1753"/>
          <ac:picMkLst>
            <pc:docMk/>
            <pc:sldMk cId="852639068" sldId="285"/>
            <ac:picMk id="9" creationId="{58DAB535-0E05-4C44-99F1-DB2CB5DA3452}"/>
          </ac:picMkLst>
        </pc:picChg>
        <pc:picChg chg="del">
          <ac:chgData name="Dumitru Danci" userId="a209e08e01b0ada7" providerId="LiveId" clId="{A18334A7-2FE9-438A-B176-76BBCBABF75A}" dt="2025-09-26T00:07:54.116" v="855" actId="478"/>
          <ac:picMkLst>
            <pc:docMk/>
            <pc:sldMk cId="852639068" sldId="285"/>
            <ac:picMk id="5122" creationId="{6D430900-0F9E-B154-A8C0-462F71B7F019}"/>
          </ac:picMkLst>
        </pc:picChg>
        <pc:picChg chg="add del mod">
          <ac:chgData name="Dumitru Danci" userId="a209e08e01b0ada7" providerId="LiveId" clId="{A18334A7-2FE9-438A-B176-76BBCBABF75A}" dt="2025-09-26T00:11:47.366" v="873" actId="478"/>
          <ac:picMkLst>
            <pc:docMk/>
            <pc:sldMk cId="852639068" sldId="285"/>
            <ac:picMk id="6146" creationId="{644F37C6-F3BC-9623-AAFE-446CC50F23B1}"/>
          </ac:picMkLst>
        </pc:picChg>
        <pc:picChg chg="add mod">
          <ac:chgData name="Dumitru Danci" userId="a209e08e01b0ada7" providerId="LiveId" clId="{A18334A7-2FE9-438A-B176-76BBCBABF75A}" dt="2025-09-26T00:12:40.909" v="887"/>
          <ac:picMkLst>
            <pc:docMk/>
            <pc:sldMk cId="852639068" sldId="285"/>
            <ac:picMk id="6154" creationId="{4DECFF7C-3E0D-9201-B01F-7CE531D55638}"/>
          </ac:picMkLst>
        </pc:picChg>
      </pc:sldChg>
      <pc:sldChg chg="addSp delSp modSp add mod modNotesTx">
        <pc:chgData name="Dumitru Danci" userId="a209e08e01b0ada7" providerId="LiveId" clId="{A18334A7-2FE9-438A-B176-76BBCBABF75A}" dt="2025-09-26T10:52:11.614" v="2704" actId="403"/>
        <pc:sldMkLst>
          <pc:docMk/>
          <pc:sldMk cId="103999120" sldId="286"/>
        </pc:sldMkLst>
        <pc:spChg chg="mod">
          <ac:chgData name="Dumitru Danci" userId="a209e08e01b0ada7" providerId="LiveId" clId="{A18334A7-2FE9-438A-B176-76BBCBABF75A}" dt="2025-09-26T10:52:11.614" v="2704" actId="403"/>
          <ac:spMkLst>
            <pc:docMk/>
            <pc:sldMk cId="103999120" sldId="286"/>
            <ac:spMk id="2" creationId="{E7CFF331-53AB-BDC1-1CDA-3A41812F75E9}"/>
          </ac:spMkLst>
        </pc:spChg>
        <pc:spChg chg="add mod">
          <ac:chgData name="Dumitru Danci" userId="a209e08e01b0ada7" providerId="LiveId" clId="{A18334A7-2FE9-438A-B176-76BBCBABF75A}" dt="2025-09-26T00:16:56.193" v="900" actId="14100"/>
          <ac:spMkLst>
            <pc:docMk/>
            <pc:sldMk cId="103999120" sldId="286"/>
            <ac:spMk id="3" creationId="{4DD2C914-EC56-9FF5-48E8-F287526F3B71}"/>
          </ac:spMkLst>
        </pc:spChg>
        <pc:spChg chg="add">
          <ac:chgData name="Dumitru Danci" userId="a209e08e01b0ada7" providerId="LiveId" clId="{A18334A7-2FE9-438A-B176-76BBCBABF75A}" dt="2025-09-26T00:17:04.085" v="901"/>
          <ac:spMkLst>
            <pc:docMk/>
            <pc:sldMk cId="103999120" sldId="286"/>
            <ac:spMk id="4" creationId="{5B9D074D-9B06-F08A-4480-EF54F82B8DC8}"/>
          </ac:spMkLst>
        </pc:spChg>
        <pc:picChg chg="del">
          <ac:chgData name="Dumitru Danci" userId="a209e08e01b0ada7" providerId="LiveId" clId="{A18334A7-2FE9-438A-B176-76BBCBABF75A}" dt="2025-09-26T00:15:42.749" v="889" actId="478"/>
          <ac:picMkLst>
            <pc:docMk/>
            <pc:sldMk cId="103999120" sldId="286"/>
            <ac:picMk id="7" creationId="{44DA219E-4E28-7170-5647-6B4EB1C8E5F4}"/>
          </ac:picMkLst>
        </pc:picChg>
        <pc:picChg chg="del">
          <ac:chgData name="Dumitru Danci" userId="a209e08e01b0ada7" providerId="LiveId" clId="{A18334A7-2FE9-438A-B176-76BBCBABF75A}" dt="2025-09-26T00:15:43.916" v="890" actId="478"/>
          <ac:picMkLst>
            <pc:docMk/>
            <pc:sldMk cId="103999120" sldId="286"/>
            <ac:picMk id="9" creationId="{2FE9EDAC-DF9F-9CBE-F078-7CF0A0B34287}"/>
          </ac:picMkLst>
        </pc:picChg>
        <pc:picChg chg="del">
          <ac:chgData name="Dumitru Danci" userId="a209e08e01b0ada7" providerId="LiveId" clId="{A18334A7-2FE9-438A-B176-76BBCBABF75A}" dt="2025-09-26T00:15:45.504" v="891" actId="478"/>
          <ac:picMkLst>
            <pc:docMk/>
            <pc:sldMk cId="103999120" sldId="286"/>
            <ac:picMk id="6154" creationId="{6B8C0238-9C4D-EE87-F8B8-1A3741D1F320}"/>
          </ac:picMkLst>
        </pc:picChg>
        <pc:picChg chg="add mod">
          <ac:chgData name="Dumitru Danci" userId="a209e08e01b0ada7" providerId="LiveId" clId="{A18334A7-2FE9-438A-B176-76BBCBABF75A}" dt="2025-09-26T00:18:47.250" v="906" actId="1076"/>
          <ac:picMkLst>
            <pc:docMk/>
            <pc:sldMk cId="103999120" sldId="286"/>
            <ac:picMk id="7170" creationId="{52348F12-2D0B-074D-9285-657F291FACC1}"/>
          </ac:picMkLst>
        </pc:picChg>
        <pc:picChg chg="add mod">
          <ac:chgData name="Dumitru Danci" userId="a209e08e01b0ada7" providerId="LiveId" clId="{A18334A7-2FE9-438A-B176-76BBCBABF75A}" dt="2025-09-26T00:18:48.678" v="907" actId="1076"/>
          <ac:picMkLst>
            <pc:docMk/>
            <pc:sldMk cId="103999120" sldId="286"/>
            <ac:picMk id="7176" creationId="{3B76D5F0-DBD8-D72D-B12A-038D1FF9CD6C}"/>
          </ac:picMkLst>
        </pc:picChg>
      </pc:sldChg>
      <pc:sldChg chg="modSp add mod ord">
        <pc:chgData name="Dumitru Danci" userId="a209e08e01b0ada7" providerId="LiveId" clId="{A18334A7-2FE9-438A-B176-76BBCBABF75A}" dt="2025-09-26T10:49:44.402" v="2625" actId="403"/>
        <pc:sldMkLst>
          <pc:docMk/>
          <pc:sldMk cId="2800283525" sldId="287"/>
        </pc:sldMkLst>
        <pc:spChg chg="mod">
          <ac:chgData name="Dumitru Danci" userId="a209e08e01b0ada7" providerId="LiveId" clId="{A18334A7-2FE9-438A-B176-76BBCBABF75A}" dt="2025-09-26T10:49:44.402" v="2625" actId="403"/>
          <ac:spMkLst>
            <pc:docMk/>
            <pc:sldMk cId="2800283525" sldId="287"/>
            <ac:spMk id="2" creationId="{B8E29615-96A4-3A5D-28E6-D619FE2A2E3B}"/>
          </ac:spMkLst>
        </pc:spChg>
        <pc:picChg chg="mod modCrop">
          <ac:chgData name="Dumitru Danci" userId="a209e08e01b0ada7" providerId="LiveId" clId="{A18334A7-2FE9-438A-B176-76BBCBABF75A}" dt="2025-09-26T10:26:34.423" v="2458" actId="1076"/>
          <ac:picMkLst>
            <pc:docMk/>
            <pc:sldMk cId="2800283525" sldId="287"/>
            <ac:picMk id="9" creationId="{D52C766B-381E-61A8-1A49-1F173D41B141}"/>
          </ac:picMkLst>
        </pc:picChg>
      </pc:sldChg>
      <pc:sldChg chg="add del setBg">
        <pc:chgData name="Dumitru Danci" userId="a209e08e01b0ada7" providerId="LiveId" clId="{A18334A7-2FE9-438A-B176-76BBCBABF75A}" dt="2025-09-26T00:15:47.344" v="893"/>
        <pc:sldMkLst>
          <pc:docMk/>
          <pc:sldMk cId="3284487875" sldId="287"/>
        </pc:sldMkLst>
      </pc:sldChg>
      <pc:sldChg chg="addSp delSp modSp add del mod ord">
        <pc:chgData name="Dumitru Danci" userId="a209e08e01b0ada7" providerId="LiveId" clId="{A18334A7-2FE9-438A-B176-76BBCBABF75A}" dt="2025-09-26T08:59:26.650" v="2039" actId="47"/>
        <pc:sldMkLst>
          <pc:docMk/>
          <pc:sldMk cId="2493421995" sldId="288"/>
        </pc:sldMkLst>
        <pc:spChg chg="mod topLvl">
          <ac:chgData name="Dumitru Danci" userId="a209e08e01b0ada7" providerId="LiveId" clId="{A18334A7-2FE9-438A-B176-76BBCBABF75A}" dt="2025-09-26T00:27:35.608" v="1013" actId="1076"/>
          <ac:spMkLst>
            <pc:docMk/>
            <pc:sldMk cId="2493421995" sldId="288"/>
            <ac:spMk id="4" creationId="{D7CA113B-0B7B-2456-91FA-A855903EF76B}"/>
          </ac:spMkLst>
        </pc:spChg>
        <pc:spChg chg="mod topLvl">
          <ac:chgData name="Dumitru Danci" userId="a209e08e01b0ada7" providerId="LiveId" clId="{A18334A7-2FE9-438A-B176-76BBCBABF75A}" dt="2025-09-26T00:27:35.608" v="1013" actId="1076"/>
          <ac:spMkLst>
            <pc:docMk/>
            <pc:sldMk cId="2493421995" sldId="288"/>
            <ac:spMk id="6" creationId="{00231BD7-49E4-65E9-29BC-F5B871D3E402}"/>
          </ac:spMkLst>
        </pc:spChg>
        <pc:spChg chg="mod topLvl">
          <ac:chgData name="Dumitru Danci" userId="a209e08e01b0ada7" providerId="LiveId" clId="{A18334A7-2FE9-438A-B176-76BBCBABF75A}" dt="2025-09-26T00:27:35.608" v="1013" actId="1076"/>
          <ac:spMkLst>
            <pc:docMk/>
            <pc:sldMk cId="2493421995" sldId="288"/>
            <ac:spMk id="13" creationId="{2996A2E8-EFCD-C97E-7393-7E4DB518A439}"/>
          </ac:spMkLst>
        </pc:spChg>
        <pc:spChg chg="mod topLvl">
          <ac:chgData name="Dumitru Danci" userId="a209e08e01b0ada7" providerId="LiveId" clId="{A18334A7-2FE9-438A-B176-76BBCBABF75A}" dt="2025-09-26T00:27:35.608" v="1013" actId="1076"/>
          <ac:spMkLst>
            <pc:docMk/>
            <pc:sldMk cId="2493421995" sldId="288"/>
            <ac:spMk id="14" creationId="{373DA1B7-8979-5691-91A9-7C32D4F93990}"/>
          </ac:spMkLst>
        </pc:spChg>
        <pc:spChg chg="mod topLvl">
          <ac:chgData name="Dumitru Danci" userId="a209e08e01b0ada7" providerId="LiveId" clId="{A18334A7-2FE9-438A-B176-76BBCBABF75A}" dt="2025-09-26T00:27:35.608" v="1013" actId="1076"/>
          <ac:spMkLst>
            <pc:docMk/>
            <pc:sldMk cId="2493421995" sldId="288"/>
            <ac:spMk id="20" creationId="{4F017914-FB7E-3F7B-5D4C-2EF169D2EBB0}"/>
          </ac:spMkLst>
        </pc:spChg>
        <pc:spChg chg="mod topLvl">
          <ac:chgData name="Dumitru Danci" userId="a209e08e01b0ada7" providerId="LiveId" clId="{A18334A7-2FE9-438A-B176-76BBCBABF75A}" dt="2025-09-26T00:27:35.608" v="1013" actId="1076"/>
          <ac:spMkLst>
            <pc:docMk/>
            <pc:sldMk cId="2493421995" sldId="288"/>
            <ac:spMk id="21" creationId="{FC5C7A57-9B93-CB07-27F8-FD55CCF061A7}"/>
          </ac:spMkLst>
        </pc:spChg>
        <pc:grpChg chg="del">
          <ac:chgData name="Dumitru Danci" userId="a209e08e01b0ada7" providerId="LiveId" clId="{A18334A7-2FE9-438A-B176-76BBCBABF75A}" dt="2025-09-26T00:27:14.854" v="1008" actId="165"/>
          <ac:grpSpMkLst>
            <pc:docMk/>
            <pc:sldMk cId="2493421995" sldId="288"/>
            <ac:grpSpMk id="3" creationId="{79A40555-4638-B548-3FDC-C063027E1B2D}"/>
          </ac:grpSpMkLst>
        </pc:grpChg>
        <pc:grpChg chg="del mod topLvl">
          <ac:chgData name="Dumitru Danci" userId="a209e08e01b0ada7" providerId="LiveId" clId="{A18334A7-2FE9-438A-B176-76BBCBABF75A}" dt="2025-09-26T00:28:13.590" v="1030" actId="165"/>
          <ac:grpSpMkLst>
            <pc:docMk/>
            <pc:sldMk cId="2493421995" sldId="288"/>
            <ac:grpSpMk id="5" creationId="{A54C0170-0C37-7CE3-FD61-73CF540ECC94}"/>
          </ac:grpSpMkLst>
        </pc:grpChg>
        <pc:grpChg chg="del">
          <ac:chgData name="Dumitru Danci" userId="a209e08e01b0ada7" providerId="LiveId" clId="{A18334A7-2FE9-438A-B176-76BBCBABF75A}" dt="2025-09-26T00:27:18.404" v="1009" actId="165"/>
          <ac:grpSpMkLst>
            <pc:docMk/>
            <pc:sldMk cId="2493421995" sldId="288"/>
            <ac:grpSpMk id="12" creationId="{6F2FBC2F-B99B-7E80-1405-B840E8C1B182}"/>
          </ac:grpSpMkLst>
        </pc:grpChg>
        <pc:grpChg chg="del mod topLvl">
          <ac:chgData name="Dumitru Danci" userId="a209e08e01b0ada7" providerId="LiveId" clId="{A18334A7-2FE9-438A-B176-76BBCBABF75A}" dt="2025-09-26T00:29:06.893" v="1045" actId="165"/>
          <ac:grpSpMkLst>
            <pc:docMk/>
            <pc:sldMk cId="2493421995" sldId="288"/>
            <ac:grpSpMk id="15" creationId="{8F02D428-ED63-C45F-F36D-A62B74ADFAF3}"/>
          </ac:grpSpMkLst>
        </pc:grpChg>
        <pc:grpChg chg="del mod">
          <ac:chgData name="Dumitru Danci" userId="a209e08e01b0ada7" providerId="LiveId" clId="{A18334A7-2FE9-438A-B176-76BBCBABF75A}" dt="2025-09-26T00:28:43.893" v="1042" actId="165"/>
          <ac:grpSpMkLst>
            <pc:docMk/>
            <pc:sldMk cId="2493421995" sldId="288"/>
            <ac:grpSpMk id="22" creationId="{9A2AF6A8-7D55-0849-3740-A54AB5125694}"/>
          </ac:grpSpMkLst>
        </pc:grpChg>
        <pc:picChg chg="del mod topLvl">
          <ac:chgData name="Dumitru Danci" userId="a209e08e01b0ada7" providerId="LiveId" clId="{A18334A7-2FE9-438A-B176-76BBCBABF75A}" dt="2025-09-26T00:28:20.978" v="1033" actId="478"/>
          <ac:picMkLst>
            <pc:docMk/>
            <pc:sldMk cId="2493421995" sldId="288"/>
            <ac:picMk id="7" creationId="{12C1DBBD-B5A5-1375-9DB9-12D5C4D449AE}"/>
          </ac:picMkLst>
        </pc:picChg>
        <pc:picChg chg="mod topLvl">
          <ac:chgData name="Dumitru Danci" userId="a209e08e01b0ada7" providerId="LiveId" clId="{A18334A7-2FE9-438A-B176-76BBCBABF75A}" dt="2025-09-26T00:28:13.590" v="1030" actId="165"/>
          <ac:picMkLst>
            <pc:docMk/>
            <pc:sldMk cId="2493421995" sldId="288"/>
            <ac:picMk id="8" creationId="{E19298B0-4269-155D-39D3-88DB02B97D8C}"/>
          </ac:picMkLst>
        </pc:picChg>
        <pc:picChg chg="del">
          <ac:chgData name="Dumitru Danci" userId="a209e08e01b0ada7" providerId="LiveId" clId="{A18334A7-2FE9-438A-B176-76BBCBABF75A}" dt="2025-09-26T00:26:34.514" v="992" actId="478"/>
          <ac:picMkLst>
            <pc:docMk/>
            <pc:sldMk cId="2493421995" sldId="288"/>
            <ac:picMk id="9" creationId="{BA8E313A-7C84-9C1E-3E5F-32CA680D4401}"/>
          </ac:picMkLst>
        </pc:picChg>
        <pc:picChg chg="mod topLvl">
          <ac:chgData name="Dumitru Danci" userId="a209e08e01b0ada7" providerId="LiveId" clId="{A18334A7-2FE9-438A-B176-76BBCBABF75A}" dt="2025-09-26T00:29:16.352" v="1052" actId="1076"/>
          <ac:picMkLst>
            <pc:docMk/>
            <pc:sldMk cId="2493421995" sldId="288"/>
            <ac:picMk id="10" creationId="{BC23186B-E85A-ADE8-A19E-E38D268CFD53}"/>
          </ac:picMkLst>
        </pc:picChg>
        <pc:picChg chg="mod topLvl">
          <ac:chgData name="Dumitru Danci" userId="a209e08e01b0ada7" providerId="LiveId" clId="{A18334A7-2FE9-438A-B176-76BBCBABF75A}" dt="2025-09-26T00:28:13.590" v="1030" actId="165"/>
          <ac:picMkLst>
            <pc:docMk/>
            <pc:sldMk cId="2493421995" sldId="288"/>
            <ac:picMk id="11" creationId="{19298374-3CDF-6A24-2ED9-FE1A392A6478}"/>
          </ac:picMkLst>
        </pc:picChg>
        <pc:picChg chg="mod topLvl">
          <ac:chgData name="Dumitru Danci" userId="a209e08e01b0ada7" providerId="LiveId" clId="{A18334A7-2FE9-438A-B176-76BBCBABF75A}" dt="2025-09-26T00:29:06.893" v="1045" actId="165"/>
          <ac:picMkLst>
            <pc:docMk/>
            <pc:sldMk cId="2493421995" sldId="288"/>
            <ac:picMk id="16" creationId="{5FF910C4-79A1-EA61-F1E1-D5AE08DF0B96}"/>
          </ac:picMkLst>
        </pc:picChg>
        <pc:picChg chg="mod topLvl">
          <ac:chgData name="Dumitru Danci" userId="a209e08e01b0ada7" providerId="LiveId" clId="{A18334A7-2FE9-438A-B176-76BBCBABF75A}" dt="2025-09-26T00:29:12.360" v="1049" actId="1076"/>
          <ac:picMkLst>
            <pc:docMk/>
            <pc:sldMk cId="2493421995" sldId="288"/>
            <ac:picMk id="17" creationId="{A4B9A231-08DB-D523-1A19-23995BE787AA}"/>
          </ac:picMkLst>
        </pc:picChg>
        <pc:picChg chg="mod topLvl">
          <ac:chgData name="Dumitru Danci" userId="a209e08e01b0ada7" providerId="LiveId" clId="{A18334A7-2FE9-438A-B176-76BBCBABF75A}" dt="2025-09-26T00:29:09.881" v="1046" actId="1076"/>
          <ac:picMkLst>
            <pc:docMk/>
            <pc:sldMk cId="2493421995" sldId="288"/>
            <ac:picMk id="18" creationId="{54D3F526-62C1-F3DB-CDD0-2965B23D8774}"/>
          </ac:picMkLst>
        </pc:picChg>
        <pc:picChg chg="mod topLvl">
          <ac:chgData name="Dumitru Danci" userId="a209e08e01b0ada7" providerId="LiveId" clId="{A18334A7-2FE9-438A-B176-76BBCBABF75A}" dt="2025-09-26T00:28:50.915" v="1043" actId="1076"/>
          <ac:picMkLst>
            <pc:docMk/>
            <pc:sldMk cId="2493421995" sldId="288"/>
            <ac:picMk id="23" creationId="{67E7935F-73CF-9723-7ED4-5A1543487103}"/>
          </ac:picMkLst>
        </pc:picChg>
        <pc:picChg chg="mod topLvl">
          <ac:chgData name="Dumitru Danci" userId="a209e08e01b0ada7" providerId="LiveId" clId="{A18334A7-2FE9-438A-B176-76BBCBABF75A}" dt="2025-09-26T00:28:50.915" v="1043" actId="1076"/>
          <ac:picMkLst>
            <pc:docMk/>
            <pc:sldMk cId="2493421995" sldId="288"/>
            <ac:picMk id="24" creationId="{9631D87A-F509-C3F2-2D9B-F0D8419E0A3E}"/>
          </ac:picMkLst>
        </pc:picChg>
        <pc:picChg chg="mod topLvl">
          <ac:chgData name="Dumitru Danci" userId="a209e08e01b0ada7" providerId="LiveId" clId="{A18334A7-2FE9-438A-B176-76BBCBABF75A}" dt="2025-09-26T00:28:50.915" v="1043" actId="1076"/>
          <ac:picMkLst>
            <pc:docMk/>
            <pc:sldMk cId="2493421995" sldId="288"/>
            <ac:picMk id="25" creationId="{D6AD4E6B-76FD-E385-2593-764D7C7F7A23}"/>
          </ac:picMkLst>
        </pc:picChg>
        <pc:picChg chg="mod topLvl">
          <ac:chgData name="Dumitru Danci" userId="a209e08e01b0ada7" providerId="LiveId" clId="{A18334A7-2FE9-438A-B176-76BBCBABF75A}" dt="2025-09-26T00:28:50.915" v="1043" actId="1076"/>
          <ac:picMkLst>
            <pc:docMk/>
            <pc:sldMk cId="2493421995" sldId="288"/>
            <ac:picMk id="26" creationId="{6D8732C5-72C6-3E4E-12F8-0BCEF0183F43}"/>
          </ac:picMkLst>
        </pc:picChg>
        <pc:picChg chg="mod topLvl">
          <ac:chgData name="Dumitru Danci" userId="a209e08e01b0ada7" providerId="LiveId" clId="{A18334A7-2FE9-438A-B176-76BBCBABF75A}" dt="2025-09-26T00:28:50.915" v="1043" actId="1076"/>
          <ac:picMkLst>
            <pc:docMk/>
            <pc:sldMk cId="2493421995" sldId="288"/>
            <ac:picMk id="27" creationId="{53651B7A-D880-49E2-3532-71CF92702435}"/>
          </ac:picMkLst>
        </pc:picChg>
        <pc:picChg chg="mod topLvl">
          <ac:chgData name="Dumitru Danci" userId="a209e08e01b0ada7" providerId="LiveId" clId="{A18334A7-2FE9-438A-B176-76BBCBABF75A}" dt="2025-09-26T00:28:50.915" v="1043" actId="1076"/>
          <ac:picMkLst>
            <pc:docMk/>
            <pc:sldMk cId="2493421995" sldId="288"/>
            <ac:picMk id="28" creationId="{E9AECEF1-DDD0-3B3B-1A93-7EE0611530DF}"/>
          </ac:picMkLst>
        </pc:picChg>
        <pc:picChg chg="mod topLvl">
          <ac:chgData name="Dumitru Danci" userId="a209e08e01b0ada7" providerId="LiveId" clId="{A18334A7-2FE9-438A-B176-76BBCBABF75A}" dt="2025-09-26T00:28:50.915" v="1043" actId="1076"/>
          <ac:picMkLst>
            <pc:docMk/>
            <pc:sldMk cId="2493421995" sldId="288"/>
            <ac:picMk id="29" creationId="{FEB8A00C-49E3-57EE-6323-148B3F7DDACD}"/>
          </ac:picMkLst>
        </pc:picChg>
        <pc:picChg chg="mod topLvl">
          <ac:chgData name="Dumitru Danci" userId="a209e08e01b0ada7" providerId="LiveId" clId="{A18334A7-2FE9-438A-B176-76BBCBABF75A}" dt="2025-09-26T00:28:50.915" v="1043" actId="1076"/>
          <ac:picMkLst>
            <pc:docMk/>
            <pc:sldMk cId="2493421995" sldId="288"/>
            <ac:picMk id="30" creationId="{5EA79BF7-9591-C8B8-283F-AFE828B397F4}"/>
          </ac:picMkLst>
        </pc:picChg>
        <pc:picChg chg="add mod">
          <ac:chgData name="Dumitru Danci" userId="a209e08e01b0ada7" providerId="LiveId" clId="{A18334A7-2FE9-438A-B176-76BBCBABF75A}" dt="2025-09-26T00:27:10.037" v="1007" actId="1076"/>
          <ac:picMkLst>
            <pc:docMk/>
            <pc:sldMk cId="2493421995" sldId="288"/>
            <ac:picMk id="31" creationId="{5777409A-FB46-B9D2-BC69-BD8661C116A2}"/>
          </ac:picMkLst>
        </pc:picChg>
        <pc:picChg chg="add mod">
          <ac:chgData name="Dumitru Danci" userId="a209e08e01b0ada7" providerId="LiveId" clId="{A18334A7-2FE9-438A-B176-76BBCBABF75A}" dt="2025-09-26T00:27:10.037" v="1007" actId="1076"/>
          <ac:picMkLst>
            <pc:docMk/>
            <pc:sldMk cId="2493421995" sldId="288"/>
            <ac:picMk id="32" creationId="{E9FED109-C83D-CD20-9F46-D05F3CE55DD4}"/>
          </ac:picMkLst>
        </pc:picChg>
        <pc:picChg chg="add mod">
          <ac:chgData name="Dumitru Danci" userId="a209e08e01b0ada7" providerId="LiveId" clId="{A18334A7-2FE9-438A-B176-76BBCBABF75A}" dt="2025-09-26T00:27:10.037" v="1007" actId="1076"/>
          <ac:picMkLst>
            <pc:docMk/>
            <pc:sldMk cId="2493421995" sldId="288"/>
            <ac:picMk id="33" creationId="{D62E8727-6163-80A3-3221-F6C45BD64F27}"/>
          </ac:picMkLst>
        </pc:picChg>
        <pc:picChg chg="add mod">
          <ac:chgData name="Dumitru Danci" userId="a209e08e01b0ada7" providerId="LiveId" clId="{A18334A7-2FE9-438A-B176-76BBCBABF75A}" dt="2025-09-26T00:27:10.037" v="1007" actId="1076"/>
          <ac:picMkLst>
            <pc:docMk/>
            <pc:sldMk cId="2493421995" sldId="288"/>
            <ac:picMk id="34" creationId="{38FE5977-C416-76EB-9103-4112171FD53F}"/>
          </ac:picMkLst>
        </pc:picChg>
        <pc:picChg chg="add del mod">
          <ac:chgData name="Dumitru Danci" userId="a209e08e01b0ada7" providerId="LiveId" clId="{A18334A7-2FE9-438A-B176-76BBCBABF75A}" dt="2025-09-26T00:27:10.037" v="1007" actId="1076"/>
          <ac:picMkLst>
            <pc:docMk/>
            <pc:sldMk cId="2493421995" sldId="288"/>
            <ac:picMk id="35" creationId="{72E5D123-4156-EE6E-3F19-C63EDDA299BB}"/>
          </ac:picMkLst>
        </pc:picChg>
        <pc:picChg chg="add mod">
          <ac:chgData name="Dumitru Danci" userId="a209e08e01b0ada7" providerId="LiveId" clId="{A18334A7-2FE9-438A-B176-76BBCBABF75A}" dt="2025-09-26T00:27:10.037" v="1007" actId="1076"/>
          <ac:picMkLst>
            <pc:docMk/>
            <pc:sldMk cId="2493421995" sldId="288"/>
            <ac:picMk id="36" creationId="{B62625F6-21B8-CB4C-0497-5D70DA67D5D7}"/>
          </ac:picMkLst>
        </pc:picChg>
        <pc:picChg chg="add mod">
          <ac:chgData name="Dumitru Danci" userId="a209e08e01b0ada7" providerId="LiveId" clId="{A18334A7-2FE9-438A-B176-76BBCBABF75A}" dt="2025-09-26T00:29:13.235" v="1050" actId="1076"/>
          <ac:picMkLst>
            <pc:docMk/>
            <pc:sldMk cId="2493421995" sldId="288"/>
            <ac:picMk id="37" creationId="{69C7305D-1C4B-9960-FE79-A338A181CE87}"/>
          </ac:picMkLst>
        </pc:picChg>
        <pc:picChg chg="add mod">
          <ac:chgData name="Dumitru Danci" userId="a209e08e01b0ada7" providerId="LiveId" clId="{A18334A7-2FE9-438A-B176-76BBCBABF75A}" dt="2025-09-26T00:27:54.044" v="1022" actId="1076"/>
          <ac:picMkLst>
            <pc:docMk/>
            <pc:sldMk cId="2493421995" sldId="288"/>
            <ac:picMk id="38" creationId="{E1F1630A-0C4C-9906-36A5-BE44D594E1F8}"/>
          </ac:picMkLst>
        </pc:picChg>
        <pc:picChg chg="add del mod">
          <ac:chgData name="Dumitru Danci" userId="a209e08e01b0ada7" providerId="LiveId" clId="{A18334A7-2FE9-438A-B176-76BBCBABF75A}" dt="2025-09-26T00:27:57.924" v="1025" actId="478"/>
          <ac:picMkLst>
            <pc:docMk/>
            <pc:sldMk cId="2493421995" sldId="288"/>
            <ac:picMk id="39" creationId="{4BE90CE2-BBCD-6B27-AD21-0F8F26F991E3}"/>
          </ac:picMkLst>
        </pc:picChg>
        <pc:picChg chg="add del mod">
          <ac:chgData name="Dumitru Danci" userId="a209e08e01b0ada7" providerId="LiveId" clId="{A18334A7-2FE9-438A-B176-76BBCBABF75A}" dt="2025-09-26T00:27:56.137" v="1023" actId="478"/>
          <ac:picMkLst>
            <pc:docMk/>
            <pc:sldMk cId="2493421995" sldId="288"/>
            <ac:picMk id="40" creationId="{23455497-1DB6-A07C-680E-F43220C27EAD}"/>
          </ac:picMkLst>
        </pc:picChg>
        <pc:picChg chg="add del mod">
          <ac:chgData name="Dumitru Danci" userId="a209e08e01b0ada7" providerId="LiveId" clId="{A18334A7-2FE9-438A-B176-76BBCBABF75A}" dt="2025-09-26T00:27:59.562" v="1026" actId="478"/>
          <ac:picMkLst>
            <pc:docMk/>
            <pc:sldMk cId="2493421995" sldId="288"/>
            <ac:picMk id="41" creationId="{DDC3245E-F8B7-1147-8E80-FB009B2DE9FA}"/>
          </ac:picMkLst>
        </pc:picChg>
        <pc:picChg chg="add mod">
          <ac:chgData name="Dumitru Danci" userId="a209e08e01b0ada7" providerId="LiveId" clId="{A18334A7-2FE9-438A-B176-76BBCBABF75A}" dt="2025-09-26T00:29:17.143" v="1053" actId="1076"/>
          <ac:picMkLst>
            <pc:docMk/>
            <pc:sldMk cId="2493421995" sldId="288"/>
            <ac:picMk id="42" creationId="{DEE2B3EC-33A3-A2F5-4402-4914066DC0AD}"/>
          </ac:picMkLst>
        </pc:picChg>
        <pc:picChg chg="add mod">
          <ac:chgData name="Dumitru Danci" userId="a209e08e01b0ada7" providerId="LiveId" clId="{A18334A7-2FE9-438A-B176-76BBCBABF75A}" dt="2025-09-26T00:28:25.622" v="1036" actId="1076"/>
          <ac:picMkLst>
            <pc:docMk/>
            <pc:sldMk cId="2493421995" sldId="288"/>
            <ac:picMk id="43" creationId="{38BD22CB-EFBC-A8A5-B927-CD57FE768C5A}"/>
          </ac:picMkLst>
        </pc:picChg>
        <pc:picChg chg="add mod">
          <ac:chgData name="Dumitru Danci" userId="a209e08e01b0ada7" providerId="LiveId" clId="{A18334A7-2FE9-438A-B176-76BBCBABF75A}" dt="2025-09-26T00:29:11.658" v="1048" actId="1076"/>
          <ac:picMkLst>
            <pc:docMk/>
            <pc:sldMk cId="2493421995" sldId="288"/>
            <ac:picMk id="44" creationId="{E18B05C0-8FEE-AAD1-6AE5-4713A5403F15}"/>
          </ac:picMkLst>
        </pc:picChg>
        <pc:picChg chg="add mod">
          <ac:chgData name="Dumitru Danci" userId="a209e08e01b0ada7" providerId="LiveId" clId="{A18334A7-2FE9-438A-B176-76BBCBABF75A}" dt="2025-09-26T00:28:50.915" v="1043" actId="1076"/>
          <ac:picMkLst>
            <pc:docMk/>
            <pc:sldMk cId="2493421995" sldId="288"/>
            <ac:picMk id="45" creationId="{E1E3C805-E506-1D91-DFF7-B81B3361490B}"/>
          </ac:picMkLst>
        </pc:picChg>
      </pc:sldChg>
      <pc:sldChg chg="addSp delSp modSp add mod ord">
        <pc:chgData name="Dumitru Danci" userId="a209e08e01b0ada7" providerId="LiveId" clId="{A18334A7-2FE9-438A-B176-76BBCBABF75A}" dt="2025-09-26T10:50:53.062" v="2658" actId="27636"/>
        <pc:sldMkLst>
          <pc:docMk/>
          <pc:sldMk cId="799520302" sldId="289"/>
        </pc:sldMkLst>
        <pc:spChg chg="mod">
          <ac:chgData name="Dumitru Danci" userId="a209e08e01b0ada7" providerId="LiveId" clId="{A18334A7-2FE9-438A-B176-76BBCBABF75A}" dt="2025-09-26T10:50:53.062" v="2658" actId="27636"/>
          <ac:spMkLst>
            <pc:docMk/>
            <pc:sldMk cId="799520302" sldId="289"/>
            <ac:spMk id="2" creationId="{E8970F97-B557-A4AE-222F-70B497B06E37}"/>
          </ac:spMkLst>
        </pc:spChg>
        <pc:picChg chg="del">
          <ac:chgData name="Dumitru Danci" userId="a209e08e01b0ada7" providerId="LiveId" clId="{A18334A7-2FE9-438A-B176-76BBCBABF75A}" dt="2025-09-26T00:32:14.435" v="1068" actId="478"/>
          <ac:picMkLst>
            <pc:docMk/>
            <pc:sldMk cId="799520302" sldId="289"/>
            <ac:picMk id="4" creationId="{6CE726A9-F042-58FC-D61B-558732ED3EEC}"/>
          </ac:picMkLst>
        </pc:picChg>
        <pc:picChg chg="add mod">
          <ac:chgData name="Dumitru Danci" userId="a209e08e01b0ada7" providerId="LiveId" clId="{A18334A7-2FE9-438A-B176-76BBCBABF75A}" dt="2025-09-26T01:13:30.176" v="1341" actId="1076"/>
          <ac:picMkLst>
            <pc:docMk/>
            <pc:sldMk cId="799520302" sldId="289"/>
            <ac:picMk id="5" creationId="{3F5C800E-1640-A0B7-91A6-06403CDF493F}"/>
          </ac:picMkLst>
        </pc:picChg>
        <pc:picChg chg="del">
          <ac:chgData name="Dumitru Danci" userId="a209e08e01b0ada7" providerId="LiveId" clId="{A18334A7-2FE9-438A-B176-76BBCBABF75A}" dt="2025-09-26T00:32:13.994" v="1067" actId="478"/>
          <ac:picMkLst>
            <pc:docMk/>
            <pc:sldMk cId="799520302" sldId="289"/>
            <ac:picMk id="6" creationId="{8FACCE0D-FECF-78D3-68B1-562787CF4CA0}"/>
          </ac:picMkLst>
        </pc:picChg>
      </pc:sldChg>
      <pc:sldChg chg="addSp modSp add mod">
        <pc:chgData name="Dumitru Danci" userId="a209e08e01b0ada7" providerId="LiveId" clId="{A18334A7-2FE9-438A-B176-76BBCBABF75A}" dt="2025-09-26T10:50:49.691" v="2655" actId="207"/>
        <pc:sldMkLst>
          <pc:docMk/>
          <pc:sldMk cId="748997344" sldId="290"/>
        </pc:sldMkLst>
        <pc:spChg chg="mod">
          <ac:chgData name="Dumitru Danci" userId="a209e08e01b0ada7" providerId="LiveId" clId="{A18334A7-2FE9-438A-B176-76BBCBABF75A}" dt="2025-09-26T10:50:49.691" v="2655" actId="207"/>
          <ac:spMkLst>
            <pc:docMk/>
            <pc:sldMk cId="748997344" sldId="290"/>
            <ac:spMk id="2" creationId="{4D6B2C1E-BCF0-6E52-727E-0680E001BD47}"/>
          </ac:spMkLst>
        </pc:spChg>
        <pc:grpChg chg="add mod">
          <ac:chgData name="Dumitru Danci" userId="a209e08e01b0ada7" providerId="LiveId" clId="{A18334A7-2FE9-438A-B176-76BBCBABF75A}" dt="2025-09-26T02:37:33.154" v="2033" actId="1076"/>
          <ac:grpSpMkLst>
            <pc:docMk/>
            <pc:sldMk cId="748997344" sldId="290"/>
            <ac:grpSpMk id="3" creationId="{603620E2-F887-9274-4202-7CFB70D49C6A}"/>
          </ac:grpSpMkLst>
        </pc:grpChg>
        <pc:picChg chg="add mod">
          <ac:chgData name="Dumitru Danci" userId="a209e08e01b0ada7" providerId="LiveId" clId="{A18334A7-2FE9-438A-B176-76BBCBABF75A}" dt="2025-09-26T02:37:33.154" v="2033" actId="1076"/>
          <ac:picMkLst>
            <pc:docMk/>
            <pc:sldMk cId="748997344" sldId="290"/>
            <ac:picMk id="11266" creationId="{AEACFFD0-0DD6-ACC1-F08E-E05D861A5C86}"/>
          </ac:picMkLst>
        </pc:picChg>
        <pc:picChg chg="add mod">
          <ac:chgData name="Dumitru Danci" userId="a209e08e01b0ada7" providerId="LiveId" clId="{A18334A7-2FE9-438A-B176-76BBCBABF75A}" dt="2025-09-26T00:38:44.516" v="1266" actId="14100"/>
          <ac:picMkLst>
            <pc:docMk/>
            <pc:sldMk cId="748997344" sldId="290"/>
            <ac:picMk id="11268" creationId="{5568AC94-E327-4150-14BB-4BDDB40669AA}"/>
          </ac:picMkLst>
        </pc:picChg>
        <pc:picChg chg="add mod">
          <ac:chgData name="Dumitru Danci" userId="a209e08e01b0ada7" providerId="LiveId" clId="{A18334A7-2FE9-438A-B176-76BBCBABF75A}" dt="2025-09-26T02:37:33.154" v="2033" actId="1076"/>
          <ac:picMkLst>
            <pc:docMk/>
            <pc:sldMk cId="748997344" sldId="290"/>
            <ac:picMk id="11270" creationId="{3AFA3AE9-6D8A-BD27-5B71-5FD4F0DE9D05}"/>
          </ac:picMkLst>
        </pc:picChg>
      </pc:sldChg>
      <pc:sldChg chg="addSp delSp modSp add mod ord">
        <pc:chgData name="Dumitru Danci" userId="a209e08e01b0ada7" providerId="LiveId" clId="{A18334A7-2FE9-438A-B176-76BBCBABF75A}" dt="2025-09-26T10:53:14.060" v="2745" actId="403"/>
        <pc:sldMkLst>
          <pc:docMk/>
          <pc:sldMk cId="4065368918" sldId="291"/>
        </pc:sldMkLst>
        <pc:spChg chg="mod">
          <ac:chgData name="Dumitru Danci" userId="a209e08e01b0ada7" providerId="LiveId" clId="{A18334A7-2FE9-438A-B176-76BBCBABF75A}" dt="2025-09-26T10:53:14.060" v="2745" actId="403"/>
          <ac:spMkLst>
            <pc:docMk/>
            <pc:sldMk cId="4065368918" sldId="291"/>
            <ac:spMk id="2" creationId="{1B41C83E-4A2E-C250-CA7D-D92EDB51C2C2}"/>
          </ac:spMkLst>
        </pc:spChg>
        <pc:spChg chg="del">
          <ac:chgData name="Dumitru Danci" userId="a209e08e01b0ada7" providerId="LiveId" clId="{A18334A7-2FE9-438A-B176-76BBCBABF75A}" dt="2025-09-26T01:15:06.265" v="1343" actId="478"/>
          <ac:spMkLst>
            <pc:docMk/>
            <pc:sldMk cId="4065368918" sldId="291"/>
            <ac:spMk id="3" creationId="{0A6DEBB2-8FB0-DBC6-418A-B0935DE7F88B}"/>
          </ac:spMkLst>
        </pc:spChg>
        <pc:spChg chg="add">
          <ac:chgData name="Dumitru Danci" userId="a209e08e01b0ada7" providerId="LiveId" clId="{A18334A7-2FE9-438A-B176-76BBCBABF75A}" dt="2025-09-26T01:15:06.723" v="1344"/>
          <ac:spMkLst>
            <pc:docMk/>
            <pc:sldMk cId="4065368918" sldId="291"/>
            <ac:spMk id="4" creationId="{397A7AB6-0280-B05C-DF84-2E76E40C60A3}"/>
          </ac:spMkLst>
        </pc:spChg>
        <pc:spChg chg="add">
          <ac:chgData name="Dumitru Danci" userId="a209e08e01b0ada7" providerId="LiveId" clId="{A18334A7-2FE9-438A-B176-76BBCBABF75A}" dt="2025-09-26T01:15:12.841" v="1345"/>
          <ac:spMkLst>
            <pc:docMk/>
            <pc:sldMk cId="4065368918" sldId="291"/>
            <ac:spMk id="5" creationId="{9797FCB9-7C6E-FC1C-1CAC-DF500AED7A73}"/>
          </ac:spMkLst>
        </pc:spChg>
        <pc:picChg chg="add mod">
          <ac:chgData name="Dumitru Danci" userId="a209e08e01b0ada7" providerId="LiveId" clId="{A18334A7-2FE9-438A-B176-76BBCBABF75A}" dt="2025-09-26T10:41:17.007" v="2512"/>
          <ac:picMkLst>
            <pc:docMk/>
            <pc:sldMk cId="4065368918" sldId="291"/>
            <ac:picMk id="7" creationId="{B87ADFB2-AF34-F585-EFC0-D027BC9AF1FA}"/>
          </ac:picMkLst>
        </pc:picChg>
      </pc:sldChg>
      <pc:sldChg chg="addSp add del">
        <pc:chgData name="Dumitru Danci" userId="a209e08e01b0ada7" providerId="LiveId" clId="{A18334A7-2FE9-438A-B176-76BBCBABF75A}" dt="2025-09-26T01:28:10.775" v="1643" actId="47"/>
        <pc:sldMkLst>
          <pc:docMk/>
          <pc:sldMk cId="21160286" sldId="292"/>
        </pc:sldMkLst>
        <pc:picChg chg="add">
          <ac:chgData name="Dumitru Danci" userId="a209e08e01b0ada7" providerId="LiveId" clId="{A18334A7-2FE9-438A-B176-76BBCBABF75A}" dt="2025-09-26T01:28:06.236" v="1639"/>
          <ac:picMkLst>
            <pc:docMk/>
            <pc:sldMk cId="21160286" sldId="292"/>
            <ac:picMk id="13314" creationId="{F7120D89-344D-40BD-2D3A-CCE84A6532B8}"/>
          </ac:picMkLst>
        </pc:picChg>
      </pc:sldChg>
      <pc:sldChg chg="add del modNotesTx">
        <pc:chgData name="Dumitru Danci" userId="a209e08e01b0ada7" providerId="LiveId" clId="{A18334A7-2FE9-438A-B176-76BBCBABF75A}" dt="2025-09-26T01:23:39.912" v="1621" actId="47"/>
        <pc:sldMkLst>
          <pc:docMk/>
          <pc:sldMk cId="2085952827" sldId="292"/>
        </pc:sldMkLst>
      </pc:sldChg>
      <pc:sldChg chg="addSp delSp modSp add mod ord">
        <pc:chgData name="Dumitru Danci" userId="a209e08e01b0ada7" providerId="LiveId" clId="{A18334A7-2FE9-438A-B176-76BBCBABF75A}" dt="2025-09-26T10:49:25.009" v="2618" actId="403"/>
        <pc:sldMkLst>
          <pc:docMk/>
          <pc:sldMk cId="1870826831" sldId="293"/>
        </pc:sldMkLst>
        <pc:spChg chg="mod">
          <ac:chgData name="Dumitru Danci" userId="a209e08e01b0ada7" providerId="LiveId" clId="{A18334A7-2FE9-438A-B176-76BBCBABF75A}" dt="2025-09-26T10:49:25.009" v="2618" actId="403"/>
          <ac:spMkLst>
            <pc:docMk/>
            <pc:sldMk cId="1870826831" sldId="293"/>
            <ac:spMk id="2" creationId="{BF812C02-9925-6420-4358-54068A4F1528}"/>
          </ac:spMkLst>
        </pc:spChg>
        <pc:picChg chg="del">
          <ac:chgData name="Dumitru Danci" userId="a209e08e01b0ada7" providerId="LiveId" clId="{A18334A7-2FE9-438A-B176-76BBCBABF75A}" dt="2025-09-26T01:28:11.950" v="1644" actId="478"/>
          <ac:picMkLst>
            <pc:docMk/>
            <pc:sldMk cId="1870826831" sldId="293"/>
            <ac:picMk id="4" creationId="{C80248E0-E774-2317-DD3E-08B95EDDBCED}"/>
          </ac:picMkLst>
        </pc:picChg>
        <pc:picChg chg="add mod">
          <ac:chgData name="Dumitru Danci" userId="a209e08e01b0ada7" providerId="LiveId" clId="{A18334A7-2FE9-438A-B176-76BBCBABF75A}" dt="2025-09-26T01:28:17.259" v="1647" actId="1076"/>
          <ac:picMkLst>
            <pc:docMk/>
            <pc:sldMk cId="1870826831" sldId="293"/>
            <ac:picMk id="14338" creationId="{4E75E487-CF60-2009-0C6A-77CB73059B95}"/>
          </ac:picMkLst>
        </pc:picChg>
      </pc:sldChg>
      <pc:sldChg chg="addSp delSp modSp add mod ord modNotesTx">
        <pc:chgData name="Dumitru Danci" userId="a209e08e01b0ada7" providerId="LiveId" clId="{A18334A7-2FE9-438A-B176-76BBCBABF75A}" dt="2025-09-26T10:50:37.497" v="2646"/>
        <pc:sldMkLst>
          <pc:docMk/>
          <pc:sldMk cId="2972405012" sldId="294"/>
        </pc:sldMkLst>
        <pc:spChg chg="mod">
          <ac:chgData name="Dumitru Danci" userId="a209e08e01b0ada7" providerId="LiveId" clId="{A18334A7-2FE9-438A-B176-76BBCBABF75A}" dt="2025-09-26T10:50:16.684" v="2635" actId="403"/>
          <ac:spMkLst>
            <pc:docMk/>
            <pc:sldMk cId="2972405012" sldId="294"/>
            <ac:spMk id="2" creationId="{3D3FC322-0677-2DC7-DA1A-B24D5E385AF9}"/>
          </ac:spMkLst>
        </pc:spChg>
        <pc:spChg chg="add del mod">
          <ac:chgData name="Dumitru Danci" userId="a209e08e01b0ada7" providerId="LiveId" clId="{A18334A7-2FE9-438A-B176-76BBCBABF75A}" dt="2025-09-26T01:42:50.949" v="1688" actId="478"/>
          <ac:spMkLst>
            <pc:docMk/>
            <pc:sldMk cId="2972405012" sldId="294"/>
            <ac:spMk id="5" creationId="{589DE3EC-7094-C603-7779-1B5203953B61}"/>
          </ac:spMkLst>
        </pc:spChg>
        <pc:picChg chg="del">
          <ac:chgData name="Dumitru Danci" userId="a209e08e01b0ada7" providerId="LiveId" clId="{A18334A7-2FE9-438A-B176-76BBCBABF75A}" dt="2025-09-26T01:42:47.481" v="1687" actId="478"/>
          <ac:picMkLst>
            <pc:docMk/>
            <pc:sldMk cId="2972405012" sldId="294"/>
            <ac:picMk id="3" creationId="{32EA1265-D097-5E9E-41A7-6EE9F373D548}"/>
          </ac:picMkLst>
        </pc:picChg>
        <pc:picChg chg="add mod">
          <ac:chgData name="Dumitru Danci" userId="a209e08e01b0ada7" providerId="LiveId" clId="{A18334A7-2FE9-438A-B176-76BBCBABF75A}" dt="2025-09-26T01:42:56.049" v="1691" actId="1076"/>
          <ac:picMkLst>
            <pc:docMk/>
            <pc:sldMk cId="2972405012" sldId="294"/>
            <ac:picMk id="7" creationId="{03518582-E5C9-BCB6-9C72-F354EBF344F3}"/>
          </ac:picMkLst>
        </pc:picChg>
      </pc:sldChg>
      <pc:sldChg chg="addSp modSp add mod">
        <pc:chgData name="Dumitru Danci" userId="a209e08e01b0ada7" providerId="LiveId" clId="{A18334A7-2FE9-438A-B176-76BBCBABF75A}" dt="2025-09-26T10:35:35.930" v="2488" actId="404"/>
        <pc:sldMkLst>
          <pc:docMk/>
          <pc:sldMk cId="1102757746" sldId="295"/>
        </pc:sldMkLst>
        <pc:spChg chg="mod">
          <ac:chgData name="Dumitru Danci" userId="a209e08e01b0ada7" providerId="LiveId" clId="{A18334A7-2FE9-438A-B176-76BBCBABF75A}" dt="2025-09-26T10:35:35.930" v="2488" actId="404"/>
          <ac:spMkLst>
            <pc:docMk/>
            <pc:sldMk cId="1102757746" sldId="295"/>
            <ac:spMk id="2" creationId="{659E25F8-4712-0825-6FF6-FCC00CCD27E9}"/>
          </ac:spMkLst>
        </pc:spChg>
        <pc:picChg chg="add mod">
          <ac:chgData name="Dumitru Danci" userId="a209e08e01b0ada7" providerId="LiveId" clId="{A18334A7-2FE9-438A-B176-76BBCBABF75A}" dt="2025-09-26T10:35:32.346" v="2487" actId="1076"/>
          <ac:picMkLst>
            <pc:docMk/>
            <pc:sldMk cId="1102757746" sldId="295"/>
            <ac:picMk id="4" creationId="{284B270B-D3FD-5E2A-1570-082340C4A100}"/>
          </ac:picMkLst>
        </pc:picChg>
      </pc:sldChg>
      <pc:sldChg chg="addSp delSp modSp add mod">
        <pc:chgData name="Dumitru Danci" userId="a209e08e01b0ada7" providerId="LiveId" clId="{A18334A7-2FE9-438A-B176-76BBCBABF75A}" dt="2025-09-26T10:50:45.800" v="2652" actId="403"/>
        <pc:sldMkLst>
          <pc:docMk/>
          <pc:sldMk cId="2295450857" sldId="296"/>
        </pc:sldMkLst>
        <pc:spChg chg="mod">
          <ac:chgData name="Dumitru Danci" userId="a209e08e01b0ada7" providerId="LiveId" clId="{A18334A7-2FE9-438A-B176-76BBCBABF75A}" dt="2025-09-26T10:50:45.800" v="2652" actId="403"/>
          <ac:spMkLst>
            <pc:docMk/>
            <pc:sldMk cId="2295450857" sldId="296"/>
            <ac:spMk id="2" creationId="{0048EB6F-94A1-9D4F-8946-D22F816722DF}"/>
          </ac:spMkLst>
        </pc:spChg>
        <pc:spChg chg="add">
          <ac:chgData name="Dumitru Danci" userId="a209e08e01b0ada7" providerId="LiveId" clId="{A18334A7-2FE9-438A-B176-76BBCBABF75A}" dt="2025-09-26T01:50:03.532" v="1706"/>
          <ac:spMkLst>
            <pc:docMk/>
            <pc:sldMk cId="2295450857" sldId="296"/>
            <ac:spMk id="3" creationId="{2C861BCF-C925-A902-49E3-2BBAE864EB85}"/>
          </ac:spMkLst>
        </pc:spChg>
        <pc:picChg chg="del">
          <ac:chgData name="Dumitru Danci" userId="a209e08e01b0ada7" providerId="LiveId" clId="{A18334A7-2FE9-438A-B176-76BBCBABF75A}" dt="2025-09-26T01:50:02.460" v="1705" actId="478"/>
          <ac:picMkLst>
            <pc:docMk/>
            <pc:sldMk cId="2295450857" sldId="296"/>
            <ac:picMk id="4" creationId="{1B5731B3-3511-E184-196F-0FBEBB9FE28C}"/>
          </ac:picMkLst>
        </pc:picChg>
        <pc:picChg chg="add mod">
          <ac:chgData name="Dumitru Danci" userId="a209e08e01b0ada7" providerId="LiveId" clId="{A18334A7-2FE9-438A-B176-76BBCBABF75A}" dt="2025-09-26T10:37:46.630" v="2492"/>
          <ac:picMkLst>
            <pc:docMk/>
            <pc:sldMk cId="2295450857" sldId="296"/>
            <ac:picMk id="6" creationId="{78F5EA2A-CB79-54FB-4EED-6E7A62AAC3E7}"/>
          </ac:picMkLst>
        </pc:picChg>
      </pc:sldChg>
      <pc:sldChg chg="addSp delSp modSp add mod">
        <pc:chgData name="Dumitru Danci" userId="a209e08e01b0ada7" providerId="LiveId" clId="{A18334A7-2FE9-438A-B176-76BBCBABF75A}" dt="2025-09-26T10:53:05.105" v="2728" actId="403"/>
        <pc:sldMkLst>
          <pc:docMk/>
          <pc:sldMk cId="4028094872" sldId="297"/>
        </pc:sldMkLst>
        <pc:spChg chg="mod">
          <ac:chgData name="Dumitru Danci" userId="a209e08e01b0ada7" providerId="LiveId" clId="{A18334A7-2FE9-438A-B176-76BBCBABF75A}" dt="2025-09-26T10:53:05.105" v="2728" actId="403"/>
          <ac:spMkLst>
            <pc:docMk/>
            <pc:sldMk cId="4028094872" sldId="297"/>
            <ac:spMk id="2" creationId="{08222C65-D98B-D261-1C4C-72903F10E354}"/>
          </ac:spMkLst>
        </pc:spChg>
        <pc:picChg chg="add mod">
          <ac:chgData name="Dumitru Danci" userId="a209e08e01b0ada7" providerId="LiveId" clId="{A18334A7-2FE9-438A-B176-76BBCBABF75A}" dt="2025-09-26T01:59:48.518" v="1718"/>
          <ac:picMkLst>
            <pc:docMk/>
            <pc:sldMk cId="4028094872" sldId="297"/>
            <ac:picMk id="4" creationId="{634D4F17-A997-DDE7-12B4-B13FB000690E}"/>
          </ac:picMkLst>
        </pc:picChg>
        <pc:picChg chg="del">
          <ac:chgData name="Dumitru Danci" userId="a209e08e01b0ada7" providerId="LiveId" clId="{A18334A7-2FE9-438A-B176-76BBCBABF75A}" dt="2025-09-26T01:59:25.859" v="1711" actId="478"/>
          <ac:picMkLst>
            <pc:docMk/>
            <pc:sldMk cId="4028094872" sldId="297"/>
            <ac:picMk id="7170" creationId="{DE4CEF28-0E62-7B24-B4B5-256CF6D084A7}"/>
          </ac:picMkLst>
        </pc:picChg>
        <pc:picChg chg="del">
          <ac:chgData name="Dumitru Danci" userId="a209e08e01b0ada7" providerId="LiveId" clId="{A18334A7-2FE9-438A-B176-76BBCBABF75A}" dt="2025-09-26T01:59:26.139" v="1712" actId="478"/>
          <ac:picMkLst>
            <pc:docMk/>
            <pc:sldMk cId="4028094872" sldId="297"/>
            <ac:picMk id="7176" creationId="{8E3C3FE8-3908-E22F-A9AD-3FB17EBEAE31}"/>
          </ac:picMkLst>
        </pc:picChg>
      </pc:sldChg>
      <pc:sldChg chg="addSp delSp modSp add mod">
        <pc:chgData name="Dumitru Danci" userId="a209e08e01b0ada7" providerId="LiveId" clId="{A18334A7-2FE9-438A-B176-76BBCBABF75A}" dt="2025-09-26T10:52:59.570" v="2725" actId="403"/>
        <pc:sldMkLst>
          <pc:docMk/>
          <pc:sldMk cId="2929071665" sldId="298"/>
        </pc:sldMkLst>
        <pc:spChg chg="mod">
          <ac:chgData name="Dumitru Danci" userId="a209e08e01b0ada7" providerId="LiveId" clId="{A18334A7-2FE9-438A-B176-76BBCBABF75A}" dt="2025-09-26T10:52:59.570" v="2725" actId="403"/>
          <ac:spMkLst>
            <pc:docMk/>
            <pc:sldMk cId="2929071665" sldId="298"/>
            <ac:spMk id="2" creationId="{3D91F62A-7E1B-7424-0641-A6DD30BC72C8}"/>
          </ac:spMkLst>
        </pc:spChg>
        <pc:picChg chg="del">
          <ac:chgData name="Dumitru Danci" userId="a209e08e01b0ada7" providerId="LiveId" clId="{A18334A7-2FE9-438A-B176-76BBCBABF75A}" dt="2025-09-26T02:06:58.458" v="1755" actId="478"/>
          <ac:picMkLst>
            <pc:docMk/>
            <pc:sldMk cId="2929071665" sldId="298"/>
            <ac:picMk id="7170" creationId="{8CA96C65-2563-FAC5-BC66-82290F3ECD80}"/>
          </ac:picMkLst>
        </pc:picChg>
        <pc:picChg chg="del">
          <ac:chgData name="Dumitru Danci" userId="a209e08e01b0ada7" providerId="LiveId" clId="{A18334A7-2FE9-438A-B176-76BBCBABF75A}" dt="2025-09-26T02:06:58.802" v="1756" actId="478"/>
          <ac:picMkLst>
            <pc:docMk/>
            <pc:sldMk cId="2929071665" sldId="298"/>
            <ac:picMk id="7176" creationId="{D35539AE-AABA-E32F-E95B-8FACB50A3233}"/>
          </ac:picMkLst>
        </pc:picChg>
        <pc:picChg chg="add del mod">
          <ac:chgData name="Dumitru Danci" userId="a209e08e01b0ada7" providerId="LiveId" clId="{A18334A7-2FE9-438A-B176-76BBCBABF75A}" dt="2025-09-26T02:07:18.969" v="1761" actId="478"/>
          <ac:picMkLst>
            <pc:docMk/>
            <pc:sldMk cId="2929071665" sldId="298"/>
            <ac:picMk id="17410" creationId="{51D19E6C-A213-CBCC-509C-DE540626D6C8}"/>
          </ac:picMkLst>
        </pc:picChg>
        <pc:picChg chg="add mod">
          <ac:chgData name="Dumitru Danci" userId="a209e08e01b0ada7" providerId="LiveId" clId="{A18334A7-2FE9-438A-B176-76BBCBABF75A}" dt="2025-09-26T02:07:39.967" v="1767"/>
          <ac:picMkLst>
            <pc:docMk/>
            <pc:sldMk cId="2929071665" sldId="298"/>
            <ac:picMk id="17412" creationId="{DFEA419B-77D3-6DB3-F79F-73ED7726AE23}"/>
          </ac:picMkLst>
        </pc:picChg>
      </pc:sldChg>
      <pc:sldChg chg="addSp delSp modSp add mod ord">
        <pc:chgData name="Dumitru Danci" userId="a209e08e01b0ada7" providerId="LiveId" clId="{A18334A7-2FE9-438A-B176-76BBCBABF75A}" dt="2025-09-26T10:52:53.524" v="2722" actId="20577"/>
        <pc:sldMkLst>
          <pc:docMk/>
          <pc:sldMk cId="1046308268" sldId="299"/>
        </pc:sldMkLst>
        <pc:spChg chg="mod">
          <ac:chgData name="Dumitru Danci" userId="a209e08e01b0ada7" providerId="LiveId" clId="{A18334A7-2FE9-438A-B176-76BBCBABF75A}" dt="2025-09-26T10:52:53.524" v="2722" actId="20577"/>
          <ac:spMkLst>
            <pc:docMk/>
            <pc:sldMk cId="1046308268" sldId="299"/>
            <ac:spMk id="2" creationId="{30D8D900-E86E-533B-48FF-2060F325414B}"/>
          </ac:spMkLst>
        </pc:spChg>
        <pc:spChg chg="add mod">
          <ac:chgData name="Dumitru Danci" userId="a209e08e01b0ada7" providerId="LiveId" clId="{A18334A7-2FE9-438A-B176-76BBCBABF75A}" dt="2025-09-26T02:13:15.636" v="1808" actId="1076"/>
          <ac:spMkLst>
            <pc:docMk/>
            <pc:sldMk cId="1046308268" sldId="299"/>
            <ac:spMk id="3" creationId="{EC142E95-EC62-5045-87E3-1F2425313C57}"/>
          </ac:spMkLst>
        </pc:spChg>
        <pc:picChg chg="del">
          <ac:chgData name="Dumitru Danci" userId="a209e08e01b0ada7" providerId="LiveId" clId="{A18334A7-2FE9-438A-B176-76BBCBABF75A}" dt="2025-09-26T02:12:07.914" v="1778" actId="478"/>
          <ac:picMkLst>
            <pc:docMk/>
            <pc:sldMk cId="1046308268" sldId="299"/>
            <ac:picMk id="2050" creationId="{EC0D1B57-C2E9-3061-8B7D-B2D470AB3883}"/>
          </ac:picMkLst>
        </pc:picChg>
        <pc:picChg chg="add mod">
          <ac:chgData name="Dumitru Danci" userId="a209e08e01b0ada7" providerId="LiveId" clId="{A18334A7-2FE9-438A-B176-76BBCBABF75A}" dt="2025-09-26T02:13:15.636" v="1808" actId="1076"/>
          <ac:picMkLst>
            <pc:docMk/>
            <pc:sldMk cId="1046308268" sldId="299"/>
            <ac:picMk id="18434" creationId="{B37C95D6-031C-556A-8861-8C824416B9E6}"/>
          </ac:picMkLst>
        </pc:picChg>
      </pc:sldChg>
      <pc:sldChg chg="addSp delSp modSp add del mod ord">
        <pc:chgData name="Dumitru Danci" userId="a209e08e01b0ada7" providerId="LiveId" clId="{A18334A7-2FE9-438A-B176-76BBCBABF75A}" dt="2025-09-26T02:28:45.780" v="1921" actId="47"/>
        <pc:sldMkLst>
          <pc:docMk/>
          <pc:sldMk cId="3415916660" sldId="300"/>
        </pc:sldMkLst>
        <pc:spChg chg="add mod">
          <ac:chgData name="Dumitru Danci" userId="a209e08e01b0ada7" providerId="LiveId" clId="{A18334A7-2FE9-438A-B176-76BBCBABF75A}" dt="2025-09-26T02:28:13.313" v="1901" actId="1076"/>
          <ac:spMkLst>
            <pc:docMk/>
            <pc:sldMk cId="3415916660" sldId="300"/>
            <ac:spMk id="2" creationId="{A9878331-A9FE-23A1-15F9-AFD55C110F9F}"/>
          </ac:spMkLst>
        </pc:spChg>
        <pc:picChg chg="add del mod">
          <ac:chgData name="Dumitru Danci" userId="a209e08e01b0ada7" providerId="LiveId" clId="{A18334A7-2FE9-438A-B176-76BBCBABF75A}" dt="2025-09-26T02:28:43.109" v="1919" actId="21"/>
          <ac:picMkLst>
            <pc:docMk/>
            <pc:sldMk cId="3415916660" sldId="300"/>
            <ac:picMk id="4" creationId="{B835BFCC-172F-FB5C-F99A-80E45E33C1BE}"/>
          </ac:picMkLst>
        </pc:picChg>
        <pc:picChg chg="del">
          <ac:chgData name="Dumitru Danci" userId="a209e08e01b0ada7" providerId="LiveId" clId="{A18334A7-2FE9-438A-B176-76BBCBABF75A}" dt="2025-09-26T02:14:00.641" v="1814" actId="478"/>
          <ac:picMkLst>
            <pc:docMk/>
            <pc:sldMk cId="3415916660" sldId="300"/>
            <ac:picMk id="5" creationId="{5BF59062-81CA-8C0D-2E9C-6EE31E8E851A}"/>
          </ac:picMkLst>
        </pc:picChg>
      </pc:sldChg>
      <pc:sldChg chg="addSp delSp modSp add del">
        <pc:chgData name="Dumitru Danci" userId="a209e08e01b0ada7" providerId="LiveId" clId="{A18334A7-2FE9-438A-B176-76BBCBABF75A}" dt="2025-09-26T02:28:58.928" v="1936" actId="47"/>
        <pc:sldMkLst>
          <pc:docMk/>
          <pc:sldMk cId="4120211606" sldId="301"/>
        </pc:sldMkLst>
        <pc:grpChg chg="add del mod">
          <ac:chgData name="Dumitru Danci" userId="a209e08e01b0ada7" providerId="LiveId" clId="{A18334A7-2FE9-438A-B176-76BBCBABF75A}" dt="2025-09-26T02:28:53.078" v="1926" actId="21"/>
          <ac:grpSpMkLst>
            <pc:docMk/>
            <pc:sldMk cId="4120211606" sldId="301"/>
            <ac:grpSpMk id="2" creationId="{8C56EDFF-649B-99FD-77B1-E58EC972D87E}"/>
          </ac:grpSpMkLst>
        </pc:grpChg>
        <pc:picChg chg="del">
          <ac:chgData name="Dumitru Danci" userId="a209e08e01b0ada7" providerId="LiveId" clId="{A18334A7-2FE9-438A-B176-76BBCBABF75A}" dt="2025-09-26T02:17:15.106" v="1833" actId="478"/>
          <ac:picMkLst>
            <pc:docMk/>
            <pc:sldMk cId="4120211606" sldId="301"/>
            <ac:picMk id="3" creationId="{8E710CAD-D4B0-D839-7791-8748BD383BB7}"/>
          </ac:picMkLst>
        </pc:picChg>
        <pc:picChg chg="add mod">
          <ac:chgData name="Dumitru Danci" userId="a209e08e01b0ada7" providerId="LiveId" clId="{A18334A7-2FE9-438A-B176-76BBCBABF75A}" dt="2025-09-26T02:18:10.120" v="1851" actId="1076"/>
          <ac:picMkLst>
            <pc:docMk/>
            <pc:sldMk cId="4120211606" sldId="301"/>
            <ac:picMk id="19458" creationId="{D9241355-FC25-5177-FED7-04667B549F7C}"/>
          </ac:picMkLst>
        </pc:picChg>
        <pc:picChg chg="add mod">
          <ac:chgData name="Dumitru Danci" userId="a209e08e01b0ada7" providerId="LiveId" clId="{A18334A7-2FE9-438A-B176-76BBCBABF75A}" dt="2025-09-26T02:18:10.120" v="1851" actId="1076"/>
          <ac:picMkLst>
            <pc:docMk/>
            <pc:sldMk cId="4120211606" sldId="301"/>
            <ac:picMk id="19460" creationId="{0D24458C-4650-94C7-3E7B-6D6DE11D4957}"/>
          </ac:picMkLst>
        </pc:picChg>
      </pc:sldChg>
      <pc:sldChg chg="add del ord">
        <pc:chgData name="Dumitru Danci" userId="a209e08e01b0ada7" providerId="LiveId" clId="{A18334A7-2FE9-438A-B176-76BBCBABF75A}" dt="2025-09-26T02:24:07.716" v="1862" actId="47"/>
        <pc:sldMkLst>
          <pc:docMk/>
          <pc:sldMk cId="2162083173" sldId="302"/>
        </pc:sldMkLst>
      </pc:sldChg>
      <pc:sldChg chg="modSp add mod">
        <pc:chgData name="Dumitru Danci" userId="a209e08e01b0ada7" providerId="LiveId" clId="{A18334A7-2FE9-438A-B176-76BBCBABF75A}" dt="2025-09-26T10:52:04.192" v="2698" actId="207"/>
        <pc:sldMkLst>
          <pc:docMk/>
          <pc:sldMk cId="464218603" sldId="303"/>
        </pc:sldMkLst>
        <pc:spChg chg="mod">
          <ac:chgData name="Dumitru Danci" userId="a209e08e01b0ada7" providerId="LiveId" clId="{A18334A7-2FE9-438A-B176-76BBCBABF75A}" dt="2025-09-26T10:52:04.192" v="2698" actId="207"/>
          <ac:spMkLst>
            <pc:docMk/>
            <pc:sldMk cId="464218603" sldId="303"/>
            <ac:spMk id="2" creationId="{6D75AF45-95FB-6589-A549-44F4B4C21559}"/>
          </ac:spMkLst>
        </pc:spChg>
      </pc:sldChg>
      <pc:sldChg chg="addSp delSp modSp add mod">
        <pc:chgData name="Dumitru Danci" userId="a209e08e01b0ada7" providerId="LiveId" clId="{A18334A7-2FE9-438A-B176-76BBCBABF75A}" dt="2025-09-26T10:51:50.200" v="2687" actId="403"/>
        <pc:sldMkLst>
          <pc:docMk/>
          <pc:sldMk cId="3625698069" sldId="304"/>
        </pc:sldMkLst>
        <pc:spChg chg="mod">
          <ac:chgData name="Dumitru Danci" userId="a209e08e01b0ada7" providerId="LiveId" clId="{A18334A7-2FE9-438A-B176-76BBCBABF75A}" dt="2025-09-26T10:51:50.200" v="2687" actId="403"/>
          <ac:spMkLst>
            <pc:docMk/>
            <pc:sldMk cId="3625698069" sldId="304"/>
            <ac:spMk id="2" creationId="{CB93F482-DEF4-AFE4-5605-F1D047ABFD34}"/>
          </ac:spMkLst>
        </pc:spChg>
        <pc:picChg chg="del">
          <ac:chgData name="Dumitru Danci" userId="a209e08e01b0ada7" providerId="LiveId" clId="{A18334A7-2FE9-438A-B176-76BBCBABF75A}" dt="2025-09-26T02:26:29.175" v="1883" actId="478"/>
          <ac:picMkLst>
            <pc:docMk/>
            <pc:sldMk cId="3625698069" sldId="304"/>
            <ac:picMk id="4" creationId="{C2A3C501-41CE-D1ED-0FA3-D82A28126860}"/>
          </ac:picMkLst>
        </pc:picChg>
        <pc:picChg chg="add mod">
          <ac:chgData name="Dumitru Danci" userId="a209e08e01b0ada7" providerId="LiveId" clId="{A18334A7-2FE9-438A-B176-76BBCBABF75A}" dt="2025-09-26T02:26:39.136" v="1887" actId="1076"/>
          <ac:picMkLst>
            <pc:docMk/>
            <pc:sldMk cId="3625698069" sldId="304"/>
            <ac:picMk id="5" creationId="{760314AC-15A3-1F9F-273B-DA6C21A03489}"/>
          </ac:picMkLst>
        </pc:picChg>
        <pc:picChg chg="del">
          <ac:chgData name="Dumitru Danci" userId="a209e08e01b0ada7" providerId="LiveId" clId="{A18334A7-2FE9-438A-B176-76BBCBABF75A}" dt="2025-09-26T02:26:28.850" v="1882" actId="478"/>
          <ac:picMkLst>
            <pc:docMk/>
            <pc:sldMk cId="3625698069" sldId="304"/>
            <ac:picMk id="7" creationId="{B4A51705-7EA4-1DD9-FEF6-D5C39C4BDD53}"/>
          </ac:picMkLst>
        </pc:picChg>
      </pc:sldChg>
      <pc:sldChg chg="addSp delSp modSp add mod ord">
        <pc:chgData name="Dumitru Danci" userId="a209e08e01b0ada7" providerId="LiveId" clId="{A18334A7-2FE9-438A-B176-76BBCBABF75A}" dt="2025-09-26T10:53:20.009" v="2748" actId="403"/>
        <pc:sldMkLst>
          <pc:docMk/>
          <pc:sldMk cId="2433432483" sldId="305"/>
        </pc:sldMkLst>
        <pc:spChg chg="mod">
          <ac:chgData name="Dumitru Danci" userId="a209e08e01b0ada7" providerId="LiveId" clId="{A18334A7-2FE9-438A-B176-76BBCBABF75A}" dt="2025-09-26T10:53:20.009" v="2748" actId="403"/>
          <ac:spMkLst>
            <pc:docMk/>
            <pc:sldMk cId="2433432483" sldId="305"/>
            <ac:spMk id="2" creationId="{50FFC05B-1D12-5B1D-490F-13DEEE779C45}"/>
          </ac:spMkLst>
        </pc:spChg>
        <pc:picChg chg="add del mod">
          <ac:chgData name="Dumitru Danci" userId="a209e08e01b0ada7" providerId="LiveId" clId="{A18334A7-2FE9-438A-B176-76BBCBABF75A}" dt="2025-09-26T02:33:02.265" v="1964" actId="478"/>
          <ac:picMkLst>
            <pc:docMk/>
            <pc:sldMk cId="2433432483" sldId="305"/>
            <ac:picMk id="3" creationId="{B835BFCC-172F-FB5C-F99A-80E45E33C1BE}"/>
          </ac:picMkLst>
        </pc:picChg>
        <pc:picChg chg="del">
          <ac:chgData name="Dumitru Danci" userId="a209e08e01b0ada7" providerId="LiveId" clId="{A18334A7-2FE9-438A-B176-76BBCBABF75A}" dt="2025-09-26T02:28:36.808" v="1917" actId="478"/>
          <ac:picMkLst>
            <pc:docMk/>
            <pc:sldMk cId="2433432483" sldId="305"/>
            <ac:picMk id="4" creationId="{3BFE7697-CC93-1DAE-30C2-2E9A45036212}"/>
          </ac:picMkLst>
        </pc:picChg>
        <pc:picChg chg="add mod ord">
          <ac:chgData name="Dumitru Danci" userId="a209e08e01b0ada7" providerId="LiveId" clId="{A18334A7-2FE9-438A-B176-76BBCBABF75A}" dt="2025-09-26T02:35:54.876" v="2011" actId="1076"/>
          <ac:picMkLst>
            <pc:docMk/>
            <pc:sldMk cId="2433432483" sldId="305"/>
            <ac:picMk id="6" creationId="{BDF1AA81-CEB8-A493-432F-81C2425278FF}"/>
          </ac:picMkLst>
        </pc:picChg>
        <pc:picChg chg="add mod">
          <ac:chgData name="Dumitru Danci" userId="a209e08e01b0ada7" providerId="LiveId" clId="{A18334A7-2FE9-438A-B176-76BBCBABF75A}" dt="2025-09-26T02:35:43.869" v="2008" actId="1076"/>
          <ac:picMkLst>
            <pc:docMk/>
            <pc:sldMk cId="2433432483" sldId="305"/>
            <ac:picMk id="8" creationId="{9ADE80C5-4693-5CEA-03FE-88467E4B2CC6}"/>
          </ac:picMkLst>
        </pc:picChg>
        <pc:picChg chg="add mod">
          <ac:chgData name="Dumitru Danci" userId="a209e08e01b0ada7" providerId="LiveId" clId="{A18334A7-2FE9-438A-B176-76BBCBABF75A}" dt="2025-09-26T02:35:58.287" v="2012" actId="1076"/>
          <ac:picMkLst>
            <pc:docMk/>
            <pc:sldMk cId="2433432483" sldId="305"/>
            <ac:picMk id="20482" creationId="{7A9F0AFD-07B5-5497-96A6-39A1E0EDF95A}"/>
          </ac:picMkLst>
        </pc:picChg>
      </pc:sldChg>
      <pc:sldChg chg="addSp delSp modSp add del mod ord">
        <pc:chgData name="Dumitru Danci" userId="a209e08e01b0ada7" providerId="LiveId" clId="{A18334A7-2FE9-438A-B176-76BBCBABF75A}" dt="2025-09-26T10:40:03.792" v="2509" actId="47"/>
        <pc:sldMkLst>
          <pc:docMk/>
          <pc:sldMk cId="3087696920" sldId="306"/>
        </pc:sldMkLst>
        <pc:spChg chg="mod">
          <ac:chgData name="Dumitru Danci" userId="a209e08e01b0ada7" providerId="LiveId" clId="{A18334A7-2FE9-438A-B176-76BBCBABF75A}" dt="2025-09-26T02:28:56.930" v="1935" actId="20577"/>
          <ac:spMkLst>
            <pc:docMk/>
            <pc:sldMk cId="3087696920" sldId="306"/>
            <ac:spMk id="2" creationId="{37648DFA-5652-D8ED-AF40-5FB9721076AE}"/>
          </ac:spMkLst>
        </pc:spChg>
        <pc:grpChg chg="add del mod">
          <ac:chgData name="Dumitru Danci" userId="a209e08e01b0ada7" providerId="LiveId" clId="{A18334A7-2FE9-438A-B176-76BBCBABF75A}" dt="2025-09-26T10:39:57.424" v="2504" actId="21"/>
          <ac:grpSpMkLst>
            <pc:docMk/>
            <pc:sldMk cId="3087696920" sldId="306"/>
            <ac:grpSpMk id="3" creationId="{8C56EDFF-649B-99FD-77B1-E58EC972D87E}"/>
          </ac:grpSpMkLst>
        </pc:grpChg>
        <pc:picChg chg="del">
          <ac:chgData name="Dumitru Danci" userId="a209e08e01b0ada7" providerId="LiveId" clId="{A18334A7-2FE9-438A-B176-76BBCBABF75A}" dt="2025-09-26T02:28:51.704" v="1925" actId="478"/>
          <ac:picMkLst>
            <pc:docMk/>
            <pc:sldMk cId="3087696920" sldId="306"/>
            <ac:picMk id="4" creationId="{6F04463D-C4A1-D24B-E019-E07E46E84985}"/>
          </ac:picMkLst>
        </pc:picChg>
        <pc:picChg chg="mod">
          <ac:chgData name="Dumitru Danci" userId="a209e08e01b0ada7" providerId="LiveId" clId="{A18334A7-2FE9-438A-B176-76BBCBABF75A}" dt="2025-09-26T02:28:53.759" v="1927"/>
          <ac:picMkLst>
            <pc:docMk/>
            <pc:sldMk cId="3087696920" sldId="306"/>
            <ac:picMk id="19458" creationId="{D9241355-FC25-5177-FED7-04667B549F7C}"/>
          </ac:picMkLst>
        </pc:picChg>
        <pc:picChg chg="mod">
          <ac:chgData name="Dumitru Danci" userId="a209e08e01b0ada7" providerId="LiveId" clId="{A18334A7-2FE9-438A-B176-76BBCBABF75A}" dt="2025-09-26T02:28:53.759" v="1927"/>
          <ac:picMkLst>
            <pc:docMk/>
            <pc:sldMk cId="3087696920" sldId="306"/>
            <ac:picMk id="19460" creationId="{0D24458C-4650-94C7-3E7B-6D6DE11D4957}"/>
          </ac:picMkLst>
        </pc:picChg>
      </pc:sldChg>
      <pc:sldChg chg="addSp delSp modSp add del mod ord">
        <pc:chgData name="Dumitru Danci" userId="a209e08e01b0ada7" providerId="LiveId" clId="{A18334A7-2FE9-438A-B176-76BBCBABF75A}" dt="2025-09-26T10:43:09.334" v="2550" actId="47"/>
        <pc:sldMkLst>
          <pc:docMk/>
          <pc:sldMk cId="1799352941" sldId="307"/>
        </pc:sldMkLst>
        <pc:spChg chg="del mod">
          <ac:chgData name="Dumitru Danci" userId="a209e08e01b0ada7" providerId="LiveId" clId="{A18334A7-2FE9-438A-B176-76BBCBABF75A}" dt="2025-09-26T10:39:51.305" v="2499" actId="478"/>
          <ac:spMkLst>
            <pc:docMk/>
            <pc:sldMk cId="1799352941" sldId="307"/>
            <ac:spMk id="2" creationId="{EF485A10-862B-74E4-A66C-EAFE629E6E2B}"/>
          </ac:spMkLst>
        </pc:spChg>
        <pc:spChg chg="add del mod">
          <ac:chgData name="Dumitru Danci" userId="a209e08e01b0ada7" providerId="LiveId" clId="{A18334A7-2FE9-438A-B176-76BBCBABF75A}" dt="2025-09-26T10:39:53.172" v="2501" actId="478"/>
          <ac:spMkLst>
            <pc:docMk/>
            <pc:sldMk cId="1799352941" sldId="307"/>
            <ac:spMk id="5" creationId="{2A95F82B-76B7-7CE2-244E-E9A6BFADBE5E}"/>
          </ac:spMkLst>
        </pc:spChg>
        <pc:grpChg chg="add del mod">
          <ac:chgData name="Dumitru Danci" userId="a209e08e01b0ada7" providerId="LiveId" clId="{A18334A7-2FE9-438A-B176-76BBCBABF75A}" dt="2025-09-26T10:41:41.631" v="2516" actId="21"/>
          <ac:grpSpMkLst>
            <pc:docMk/>
            <pc:sldMk cId="1799352941" sldId="307"/>
            <ac:grpSpMk id="7" creationId="{8C56EDFF-649B-99FD-77B1-E58EC972D87E}"/>
          </ac:grpSpMkLst>
        </pc:grpChg>
        <pc:picChg chg="add del mod">
          <ac:chgData name="Dumitru Danci" userId="a209e08e01b0ada7" providerId="LiveId" clId="{A18334A7-2FE9-438A-B176-76BBCBABF75A}" dt="2025-09-26T10:41:41.631" v="2516" actId="21"/>
          <ac:picMkLst>
            <pc:docMk/>
            <pc:sldMk cId="1799352941" sldId="307"/>
            <ac:picMk id="3" creationId="{113BCFFA-CB2A-01DF-3D2A-E08A3EFB15E9}"/>
          </ac:picMkLst>
        </pc:picChg>
        <pc:picChg chg="add del mod">
          <ac:chgData name="Dumitru Danci" userId="a209e08e01b0ada7" providerId="LiveId" clId="{A18334A7-2FE9-438A-B176-76BBCBABF75A}" dt="2025-09-26T02:29:30.201" v="1954" actId="478"/>
          <ac:picMkLst>
            <pc:docMk/>
            <pc:sldMk cId="1799352941" sldId="307"/>
            <ac:picMk id="3" creationId="{D623682D-DB18-29EE-2151-3AA995877975}"/>
          </ac:picMkLst>
        </pc:picChg>
        <pc:picChg chg="del">
          <ac:chgData name="Dumitru Danci" userId="a209e08e01b0ada7" providerId="LiveId" clId="{A18334A7-2FE9-438A-B176-76BBCBABF75A}" dt="2025-09-26T02:29:09.642" v="1942" actId="478"/>
          <ac:picMkLst>
            <pc:docMk/>
            <pc:sldMk cId="1799352941" sldId="307"/>
            <ac:picMk id="4" creationId="{6BDDD627-3FED-466E-CC7C-4733494E8E98}"/>
          </ac:picMkLst>
        </pc:picChg>
        <pc:picChg chg="add mod">
          <ac:chgData name="Dumitru Danci" userId="a209e08e01b0ada7" providerId="LiveId" clId="{A18334A7-2FE9-438A-B176-76BBCBABF75A}" dt="2025-09-26T02:29:28.739" v="1953" actId="1076"/>
          <ac:picMkLst>
            <pc:docMk/>
            <pc:sldMk cId="1799352941" sldId="307"/>
            <ac:picMk id="5" creationId="{092DBAE1-B5AC-D60A-19F5-33F197880399}"/>
          </ac:picMkLst>
        </pc:picChg>
        <pc:picChg chg="add del mod">
          <ac:chgData name="Dumitru Danci" userId="a209e08e01b0ada7" providerId="LiveId" clId="{A18334A7-2FE9-438A-B176-76BBCBABF75A}" dt="2025-09-26T10:41:41.631" v="2516" actId="21"/>
          <ac:picMkLst>
            <pc:docMk/>
            <pc:sldMk cId="1799352941" sldId="307"/>
            <ac:picMk id="6" creationId="{0D413812-337D-969E-EC4A-8D02E9585A32}"/>
          </ac:picMkLst>
        </pc:picChg>
        <pc:picChg chg="mod">
          <ac:chgData name="Dumitru Danci" userId="a209e08e01b0ada7" providerId="LiveId" clId="{A18334A7-2FE9-438A-B176-76BBCBABF75A}" dt="2025-09-26T10:40:01.186" v="2507" actId="1076"/>
          <ac:picMkLst>
            <pc:docMk/>
            <pc:sldMk cId="1799352941" sldId="307"/>
            <ac:picMk id="19458" creationId="{D9241355-FC25-5177-FED7-04667B549F7C}"/>
          </ac:picMkLst>
        </pc:picChg>
        <pc:picChg chg="mod">
          <ac:chgData name="Dumitru Danci" userId="a209e08e01b0ada7" providerId="LiveId" clId="{A18334A7-2FE9-438A-B176-76BBCBABF75A}" dt="2025-09-26T10:40:01.186" v="2507" actId="1076"/>
          <ac:picMkLst>
            <pc:docMk/>
            <pc:sldMk cId="1799352941" sldId="307"/>
            <ac:picMk id="19460" creationId="{0D24458C-4650-94C7-3E7B-6D6DE11D4957}"/>
          </ac:picMkLst>
        </pc:picChg>
      </pc:sldChg>
      <pc:sldChg chg="add del">
        <pc:chgData name="Dumitru Danci" userId="a209e08e01b0ada7" providerId="LiveId" clId="{A18334A7-2FE9-438A-B176-76BBCBABF75A}" dt="2025-09-26T02:29:14.945" v="1945" actId="47"/>
        <pc:sldMkLst>
          <pc:docMk/>
          <pc:sldMk cId="1135987279" sldId="308"/>
        </pc:sldMkLst>
      </pc:sldChg>
      <pc:sldChg chg="delSp add del">
        <pc:chgData name="Dumitru Danci" userId="a209e08e01b0ada7" providerId="LiveId" clId="{A18334A7-2FE9-438A-B176-76BBCBABF75A}" dt="2025-09-26T10:40:02.685" v="2508" actId="47"/>
        <pc:sldMkLst>
          <pc:docMk/>
          <pc:sldMk cId="2962985924" sldId="308"/>
        </pc:sldMkLst>
        <pc:picChg chg="del">
          <ac:chgData name="Dumitru Danci" userId="a209e08e01b0ada7" providerId="LiveId" clId="{A18334A7-2FE9-438A-B176-76BBCBABF75A}" dt="2025-09-26T10:39:45.887" v="2493" actId="21"/>
          <ac:picMkLst>
            <pc:docMk/>
            <pc:sldMk cId="2962985924" sldId="308"/>
            <ac:picMk id="3" creationId="{113BCFFA-CB2A-01DF-3D2A-E08A3EFB15E9}"/>
          </ac:picMkLst>
        </pc:picChg>
      </pc:sldChg>
      <pc:sldChg chg="addSp delSp modSp add mod">
        <pc:chgData name="Dumitru Danci" userId="a209e08e01b0ada7" providerId="LiveId" clId="{A18334A7-2FE9-438A-B176-76BBCBABF75A}" dt="2025-09-26T10:53:55.144" v="2763"/>
        <pc:sldMkLst>
          <pc:docMk/>
          <pc:sldMk cId="2240241429" sldId="309"/>
        </pc:sldMkLst>
        <pc:spChg chg="del">
          <ac:chgData name="Dumitru Danci" userId="a209e08e01b0ada7" providerId="LiveId" clId="{A18334A7-2FE9-438A-B176-76BBCBABF75A}" dt="2025-09-26T10:53:35.046" v="2749" actId="478"/>
          <ac:spMkLst>
            <pc:docMk/>
            <pc:sldMk cId="2240241429" sldId="309"/>
            <ac:spMk id="2" creationId="{523B42B1-1B72-9687-AF6A-86313EDBF975}"/>
          </ac:spMkLst>
        </pc:spChg>
        <pc:spChg chg="add del mod">
          <ac:chgData name="Dumitru Danci" userId="a209e08e01b0ada7" providerId="LiveId" clId="{A18334A7-2FE9-438A-B176-76BBCBABF75A}" dt="2025-09-26T10:53:36.469" v="2750" actId="478"/>
          <ac:spMkLst>
            <pc:docMk/>
            <pc:sldMk cId="2240241429" sldId="309"/>
            <ac:spMk id="5" creationId="{A9ECFE5A-CF8E-626F-D3E9-29A7E3CBF0F7}"/>
          </ac:spMkLst>
        </pc:spChg>
        <pc:spChg chg="add mod">
          <ac:chgData name="Dumitru Danci" userId="a209e08e01b0ada7" providerId="LiveId" clId="{A18334A7-2FE9-438A-B176-76BBCBABF75A}" dt="2025-09-26T10:53:41.939" v="2762" actId="20577"/>
          <ac:spMkLst>
            <pc:docMk/>
            <pc:sldMk cId="2240241429" sldId="309"/>
            <ac:spMk id="6" creationId="{4E9F4016-B293-7572-F547-58C10F0B72EF}"/>
          </ac:spMkLst>
        </pc:spChg>
        <pc:picChg chg="mod">
          <ac:chgData name="Dumitru Danci" userId="a209e08e01b0ada7" providerId="LiveId" clId="{A18334A7-2FE9-438A-B176-76BBCBABF75A}" dt="2025-09-26T10:53:55.144" v="2763"/>
          <ac:picMkLst>
            <pc:docMk/>
            <pc:sldMk cId="2240241429" sldId="309"/>
            <ac:picMk id="3" creationId="{328B2DD2-B2C3-979C-D3FF-B3E9D3DB9CE4}"/>
          </ac:picMkLst>
        </pc:picChg>
      </pc:sldChg>
      <pc:sldChg chg="modSp add mod">
        <pc:chgData name="Dumitru Danci" userId="a209e08e01b0ada7" providerId="LiveId" clId="{A18334A7-2FE9-438A-B176-76BBCBABF75A}" dt="2025-09-26T10:49:20.170" v="2616" actId="403"/>
        <pc:sldMkLst>
          <pc:docMk/>
          <pc:sldMk cId="3969370455" sldId="310"/>
        </pc:sldMkLst>
        <pc:spChg chg="mod">
          <ac:chgData name="Dumitru Danci" userId="a209e08e01b0ada7" providerId="LiveId" clId="{A18334A7-2FE9-438A-B176-76BBCBABF75A}" dt="2025-09-26T10:49:20.170" v="2616" actId="403"/>
          <ac:spMkLst>
            <pc:docMk/>
            <pc:sldMk cId="3969370455" sldId="310"/>
            <ac:spMk id="2" creationId="{6EC12F64-F398-2869-AF65-1034E15E81BB}"/>
          </ac:spMkLst>
        </pc:spChg>
      </pc:sldChg>
      <pc:sldChg chg="addSp delSp modSp add mod ord">
        <pc:chgData name="Dumitru Danci" userId="a209e08e01b0ada7" providerId="LiveId" clId="{A18334A7-2FE9-438A-B176-76BBCBABF75A}" dt="2025-09-26T10:49:26.996" v="2619" actId="403"/>
        <pc:sldMkLst>
          <pc:docMk/>
          <pc:sldMk cId="217007613" sldId="311"/>
        </pc:sldMkLst>
        <pc:spChg chg="mod">
          <ac:chgData name="Dumitru Danci" userId="a209e08e01b0ada7" providerId="LiveId" clId="{A18334A7-2FE9-438A-B176-76BBCBABF75A}" dt="2025-09-26T10:49:26.996" v="2619" actId="403"/>
          <ac:spMkLst>
            <pc:docMk/>
            <pc:sldMk cId="217007613" sldId="311"/>
            <ac:spMk id="2" creationId="{2061BC4C-BDCB-7EC2-F1BD-9409E9555286}"/>
          </ac:spMkLst>
        </pc:spChg>
        <pc:picChg chg="add mod">
          <ac:chgData name="Dumitru Danci" userId="a209e08e01b0ada7" providerId="LiveId" clId="{A18334A7-2FE9-438A-B176-76BBCBABF75A}" dt="2025-09-26T09:04:12.010" v="2046" actId="1076"/>
          <ac:picMkLst>
            <pc:docMk/>
            <pc:sldMk cId="217007613" sldId="311"/>
            <ac:picMk id="1026" creationId="{F84629DA-D9E3-BD12-B377-40E308CDE44E}"/>
          </ac:picMkLst>
        </pc:picChg>
        <pc:picChg chg="del">
          <ac:chgData name="Dumitru Danci" userId="a209e08e01b0ada7" providerId="LiveId" clId="{A18334A7-2FE9-438A-B176-76BBCBABF75A}" dt="2025-09-26T09:03:34.624" v="2041" actId="478"/>
          <ac:picMkLst>
            <pc:docMk/>
            <pc:sldMk cId="217007613" sldId="311"/>
            <ac:picMk id="14338" creationId="{DC816111-A7FA-3C99-3378-0CC46ED30D65}"/>
          </ac:picMkLst>
        </pc:picChg>
      </pc:sldChg>
      <pc:sldChg chg="addSp modSp add mod">
        <pc:chgData name="Dumitru Danci" userId="a209e08e01b0ada7" providerId="LiveId" clId="{A18334A7-2FE9-438A-B176-76BBCBABF75A}" dt="2025-09-26T10:49:22.372" v="2617" actId="403"/>
        <pc:sldMkLst>
          <pc:docMk/>
          <pc:sldMk cId="601867563" sldId="312"/>
        </pc:sldMkLst>
        <pc:spChg chg="mod">
          <ac:chgData name="Dumitru Danci" userId="a209e08e01b0ada7" providerId="LiveId" clId="{A18334A7-2FE9-438A-B176-76BBCBABF75A}" dt="2025-09-26T10:49:22.372" v="2617" actId="403"/>
          <ac:spMkLst>
            <pc:docMk/>
            <pc:sldMk cId="601867563" sldId="312"/>
            <ac:spMk id="2" creationId="{9353A567-D517-2C72-B975-A49DA620B3FA}"/>
          </ac:spMkLst>
        </pc:spChg>
        <pc:spChg chg="add mod">
          <ac:chgData name="Dumitru Danci" userId="a209e08e01b0ada7" providerId="LiveId" clId="{A18334A7-2FE9-438A-B176-76BBCBABF75A}" dt="2025-09-26T09:33:51.946" v="2218" actId="1076"/>
          <ac:spMkLst>
            <pc:docMk/>
            <pc:sldMk cId="601867563" sldId="312"/>
            <ac:spMk id="3" creationId="{00DCB749-845E-4D7F-2AEC-641FA9F5B0CE}"/>
          </ac:spMkLst>
        </pc:spChg>
        <pc:spChg chg="add mod">
          <ac:chgData name="Dumitru Danci" userId="a209e08e01b0ada7" providerId="LiveId" clId="{A18334A7-2FE9-438A-B176-76BBCBABF75A}" dt="2025-09-26T09:36:15.417" v="2248" actId="1076"/>
          <ac:spMkLst>
            <pc:docMk/>
            <pc:sldMk cId="601867563" sldId="312"/>
            <ac:spMk id="4" creationId="{04F2DE9B-1B88-CB70-9637-5C628817FDAC}"/>
          </ac:spMkLst>
        </pc:spChg>
        <pc:picChg chg="add mod">
          <ac:chgData name="Dumitru Danci" userId="a209e08e01b0ada7" providerId="LiveId" clId="{A18334A7-2FE9-438A-B176-76BBCBABF75A}" dt="2025-09-26T09:33:56.653" v="2221" actId="1076"/>
          <ac:picMkLst>
            <pc:docMk/>
            <pc:sldMk cId="601867563" sldId="312"/>
            <ac:picMk id="2050" creationId="{C86DA178-E385-01E2-E611-8480FCB97FBD}"/>
          </ac:picMkLst>
        </pc:picChg>
      </pc:sldChg>
      <pc:sldChg chg="add del">
        <pc:chgData name="Dumitru Danci" userId="a209e08e01b0ada7" providerId="LiveId" clId="{A18334A7-2FE9-438A-B176-76BBCBABF75A}" dt="2025-09-26T09:24:27.438" v="2091" actId="47"/>
        <pc:sldMkLst>
          <pc:docMk/>
          <pc:sldMk cId="412876917" sldId="313"/>
        </pc:sldMkLst>
      </pc:sldChg>
      <pc:sldChg chg="addSp modSp add mod">
        <pc:chgData name="Dumitru Danci" userId="a209e08e01b0ada7" providerId="LiveId" clId="{A18334A7-2FE9-438A-B176-76BBCBABF75A}" dt="2025-09-26T10:51:56.680" v="2692" actId="404"/>
        <pc:sldMkLst>
          <pc:docMk/>
          <pc:sldMk cId="3209749520" sldId="314"/>
        </pc:sldMkLst>
        <pc:spChg chg="mod">
          <ac:chgData name="Dumitru Danci" userId="a209e08e01b0ada7" providerId="LiveId" clId="{A18334A7-2FE9-438A-B176-76BBCBABF75A}" dt="2025-09-26T10:51:56.680" v="2692" actId="404"/>
          <ac:spMkLst>
            <pc:docMk/>
            <pc:sldMk cId="3209749520" sldId="314"/>
            <ac:spMk id="2" creationId="{77B9B0EE-BEA8-CBD6-1C87-86393DE13BEE}"/>
          </ac:spMkLst>
        </pc:spChg>
        <pc:picChg chg="add mod">
          <ac:chgData name="Dumitru Danci" userId="a209e08e01b0ada7" providerId="LiveId" clId="{A18334A7-2FE9-438A-B176-76BBCBABF75A}" dt="2025-09-26T09:08:27.235" v="2065" actId="1076"/>
          <ac:picMkLst>
            <pc:docMk/>
            <pc:sldMk cId="3209749520" sldId="314"/>
            <ac:picMk id="4" creationId="{BB3727D2-79B9-8E2B-3E85-BEB50912D59B}"/>
          </ac:picMkLst>
        </pc:picChg>
        <pc:picChg chg="mod">
          <ac:chgData name="Dumitru Danci" userId="a209e08e01b0ada7" providerId="LiveId" clId="{A18334A7-2FE9-438A-B176-76BBCBABF75A}" dt="2025-09-26T09:08:19.356" v="2059" actId="1076"/>
          <ac:picMkLst>
            <pc:docMk/>
            <pc:sldMk cId="3209749520" sldId="314"/>
            <ac:picMk id="2050" creationId="{11F305DE-3009-EBF6-50E5-AA2BA3363AFD}"/>
          </ac:picMkLst>
        </pc:picChg>
      </pc:sldChg>
      <pc:sldChg chg="add del">
        <pc:chgData name="Dumitru Danci" userId="a209e08e01b0ada7" providerId="LiveId" clId="{A18334A7-2FE9-438A-B176-76BBCBABF75A}" dt="2025-09-26T09:34:05.520" v="2223" actId="47"/>
        <pc:sldMkLst>
          <pc:docMk/>
          <pc:sldMk cId="1022500971" sldId="315"/>
        </pc:sldMkLst>
      </pc:sldChg>
      <pc:sldChg chg="delSp add del">
        <pc:chgData name="Dumitru Danci" userId="a209e08e01b0ada7" providerId="LiveId" clId="{A18334A7-2FE9-438A-B176-76BBCBABF75A}" dt="2025-09-26T09:34:12.961" v="2226" actId="47"/>
        <pc:sldMkLst>
          <pc:docMk/>
          <pc:sldMk cId="1121295598" sldId="316"/>
        </pc:sldMkLst>
        <pc:picChg chg="del">
          <ac:chgData name="Dumitru Danci" userId="a209e08e01b0ada7" providerId="LiveId" clId="{A18334A7-2FE9-438A-B176-76BBCBABF75A}" dt="2025-09-26T09:34:06.773" v="2224" actId="478"/>
          <ac:picMkLst>
            <pc:docMk/>
            <pc:sldMk cId="1121295598" sldId="316"/>
            <ac:picMk id="2050" creationId="{CDD56B45-237D-A339-75B0-36B5A6521586}"/>
          </ac:picMkLst>
        </pc:picChg>
      </pc:sldChg>
      <pc:sldChg chg="modSp add del mod ord">
        <pc:chgData name="Dumitru Danci" userId="a209e08e01b0ada7" providerId="LiveId" clId="{A18334A7-2FE9-438A-B176-76BBCBABF75A}" dt="2025-09-26T10:25:27.051" v="2438" actId="47"/>
        <pc:sldMkLst>
          <pc:docMk/>
          <pc:sldMk cId="1769927913" sldId="317"/>
        </pc:sldMkLst>
        <pc:spChg chg="mod">
          <ac:chgData name="Dumitru Danci" userId="a209e08e01b0ada7" providerId="LiveId" clId="{A18334A7-2FE9-438A-B176-76BBCBABF75A}" dt="2025-09-26T09:46:07.227" v="2278" actId="20577"/>
          <ac:spMkLst>
            <pc:docMk/>
            <pc:sldMk cId="1769927913" sldId="317"/>
            <ac:spMk id="2" creationId="{1AAD1934-160D-2F3B-1E1F-1CEBD8AAA380}"/>
          </ac:spMkLst>
        </pc:spChg>
      </pc:sldChg>
      <pc:sldChg chg="modSp add mod">
        <pc:chgData name="Dumitru Danci" userId="a209e08e01b0ada7" providerId="LiveId" clId="{A18334A7-2FE9-438A-B176-76BBCBABF75A}" dt="2025-09-26T10:49:06.751" v="2614" actId="403"/>
        <pc:sldMkLst>
          <pc:docMk/>
          <pc:sldMk cId="2300890827" sldId="318"/>
        </pc:sldMkLst>
        <pc:spChg chg="mod">
          <ac:chgData name="Dumitru Danci" userId="a209e08e01b0ada7" providerId="LiveId" clId="{A18334A7-2FE9-438A-B176-76BBCBABF75A}" dt="2025-09-26T10:49:06.751" v="2614" actId="403"/>
          <ac:spMkLst>
            <pc:docMk/>
            <pc:sldMk cId="2300890827" sldId="318"/>
            <ac:spMk id="2" creationId="{D0D1BFA4-526C-77EE-C838-0D8AA202F946}"/>
          </ac:spMkLst>
        </pc:spChg>
        <pc:spChg chg="mod">
          <ac:chgData name="Dumitru Danci" userId="a209e08e01b0ada7" providerId="LiveId" clId="{A18334A7-2FE9-438A-B176-76BBCBABF75A}" dt="2025-09-26T10:17:40.870" v="2434" actId="20577"/>
          <ac:spMkLst>
            <pc:docMk/>
            <pc:sldMk cId="2300890827" sldId="318"/>
            <ac:spMk id="3" creationId="{51FD535D-2419-65CB-84F2-D3C294C26C46}"/>
          </ac:spMkLst>
        </pc:spChg>
      </pc:sldChg>
      <pc:sldChg chg="add del">
        <pc:chgData name="Dumitru Danci" userId="a209e08e01b0ada7" providerId="LiveId" clId="{A18334A7-2FE9-438A-B176-76BBCBABF75A}" dt="2025-09-26T09:45:58.947" v="2269" actId="2890"/>
        <pc:sldMkLst>
          <pc:docMk/>
          <pc:sldMk cId="3274497651" sldId="318"/>
        </pc:sldMkLst>
      </pc:sldChg>
      <pc:sldChg chg="addSp delSp modSp add mod">
        <pc:chgData name="Dumitru Danci" userId="a209e08e01b0ada7" providerId="LiveId" clId="{A18334A7-2FE9-438A-B176-76BBCBABF75A}" dt="2025-09-26T10:49:00.540" v="2612" actId="403"/>
        <pc:sldMkLst>
          <pc:docMk/>
          <pc:sldMk cId="1121471619" sldId="319"/>
        </pc:sldMkLst>
        <pc:spChg chg="mod">
          <ac:chgData name="Dumitru Danci" userId="a209e08e01b0ada7" providerId="LiveId" clId="{A18334A7-2FE9-438A-B176-76BBCBABF75A}" dt="2025-09-26T10:49:00.540" v="2612" actId="403"/>
          <ac:spMkLst>
            <pc:docMk/>
            <pc:sldMk cId="1121471619" sldId="319"/>
            <ac:spMk id="2" creationId="{5C248A83-349A-D37B-FD0E-7277513B886F}"/>
          </ac:spMkLst>
        </pc:spChg>
        <pc:spChg chg="add mod">
          <ac:chgData name="Dumitru Danci" userId="a209e08e01b0ada7" providerId="LiveId" clId="{A18334A7-2FE9-438A-B176-76BBCBABF75A}" dt="2025-09-26T10:19:59.948" v="2437" actId="403"/>
          <ac:spMkLst>
            <pc:docMk/>
            <pc:sldMk cId="1121471619" sldId="319"/>
            <ac:spMk id="3" creationId="{66D7E64E-8002-BD6B-4D19-027816FC89C8}"/>
          </ac:spMkLst>
        </pc:spChg>
        <pc:picChg chg="del">
          <ac:chgData name="Dumitru Danci" userId="a209e08e01b0ada7" providerId="LiveId" clId="{A18334A7-2FE9-438A-B176-76BBCBABF75A}" dt="2025-09-26T10:12:36.774" v="2390" actId="478"/>
          <ac:picMkLst>
            <pc:docMk/>
            <pc:sldMk cId="1121471619" sldId="319"/>
            <ac:picMk id="4" creationId="{51B1716C-1A9A-8226-174F-9B58636F1EC9}"/>
          </ac:picMkLst>
        </pc:picChg>
      </pc:sldChg>
      <pc:sldChg chg="addSp delSp modSp add mod">
        <pc:chgData name="Dumitru Danci" userId="a209e08e01b0ada7" providerId="LiveId" clId="{A18334A7-2FE9-438A-B176-76BBCBABF75A}" dt="2025-09-26T10:49:40.038" v="2622" actId="403"/>
        <pc:sldMkLst>
          <pc:docMk/>
          <pc:sldMk cId="3034756637" sldId="320"/>
        </pc:sldMkLst>
        <pc:spChg chg="mod">
          <ac:chgData name="Dumitru Danci" userId="a209e08e01b0ada7" providerId="LiveId" clId="{A18334A7-2FE9-438A-B176-76BBCBABF75A}" dt="2025-09-26T10:49:40.038" v="2622" actId="403"/>
          <ac:spMkLst>
            <pc:docMk/>
            <pc:sldMk cId="3034756637" sldId="320"/>
            <ac:spMk id="2" creationId="{34998149-D552-4FAB-3B15-F16A62A0CE74}"/>
          </ac:spMkLst>
        </pc:spChg>
        <pc:spChg chg="del">
          <ac:chgData name="Dumitru Danci" userId="a209e08e01b0ada7" providerId="LiveId" clId="{A18334A7-2FE9-438A-B176-76BBCBABF75A}" dt="2025-09-26T10:14:23.433" v="2409" actId="478"/>
          <ac:spMkLst>
            <pc:docMk/>
            <pc:sldMk cId="3034756637" sldId="320"/>
            <ac:spMk id="3" creationId="{C7981870-F204-6F20-D8D6-7898D2593865}"/>
          </ac:spMkLst>
        </pc:spChg>
        <pc:spChg chg="add del">
          <ac:chgData name="Dumitru Danci" userId="a209e08e01b0ada7" providerId="LiveId" clId="{A18334A7-2FE9-438A-B176-76BBCBABF75A}" dt="2025-09-26T10:14:24.521" v="2411" actId="22"/>
          <ac:spMkLst>
            <pc:docMk/>
            <pc:sldMk cId="3034756637" sldId="320"/>
            <ac:spMk id="5" creationId="{00A4C812-5326-E492-AC40-023037DE5254}"/>
          </ac:spMkLst>
        </pc:spChg>
        <pc:picChg chg="add mod">
          <ac:chgData name="Dumitru Danci" userId="a209e08e01b0ada7" providerId="LiveId" clId="{A18334A7-2FE9-438A-B176-76BBCBABF75A}" dt="2025-09-26T10:15:01.451" v="2418"/>
          <ac:picMkLst>
            <pc:docMk/>
            <pc:sldMk cId="3034756637" sldId="320"/>
            <ac:picMk id="3074" creationId="{16555CAF-B835-2A08-2E96-C737E67ECA02}"/>
          </ac:picMkLst>
        </pc:picChg>
      </pc:sldChg>
      <pc:sldChg chg="addSp delSp modSp add mod ord">
        <pc:chgData name="Dumitru Danci" userId="a209e08e01b0ada7" providerId="LiveId" clId="{A18334A7-2FE9-438A-B176-76BBCBABF75A}" dt="2025-09-26T10:43:41.433" v="2557" actId="403"/>
        <pc:sldMkLst>
          <pc:docMk/>
          <pc:sldMk cId="2713892514" sldId="321"/>
        </pc:sldMkLst>
        <pc:spChg chg="mod">
          <ac:chgData name="Dumitru Danci" userId="a209e08e01b0ada7" providerId="LiveId" clId="{A18334A7-2FE9-438A-B176-76BBCBABF75A}" dt="2025-09-26T10:43:41.433" v="2557" actId="403"/>
          <ac:spMkLst>
            <pc:docMk/>
            <pc:sldMk cId="2713892514" sldId="321"/>
            <ac:spMk id="2" creationId="{8EF84D63-155A-767E-36BC-34FDCC0B90B8}"/>
          </ac:spMkLst>
        </pc:spChg>
        <pc:spChg chg="add">
          <ac:chgData name="Dumitru Danci" userId="a209e08e01b0ada7" providerId="LiveId" clId="{A18334A7-2FE9-438A-B176-76BBCBABF75A}" dt="2025-09-26T10:42:15.017" v="2525"/>
          <ac:spMkLst>
            <pc:docMk/>
            <pc:sldMk cId="2713892514" sldId="321"/>
            <ac:spMk id="5" creationId="{96FB13C9-C2F0-AFF6-5298-80364A3E9640}"/>
          </ac:spMkLst>
        </pc:spChg>
        <pc:grpChg chg="add mod">
          <ac:chgData name="Dumitru Danci" userId="a209e08e01b0ada7" providerId="LiveId" clId="{A18334A7-2FE9-438A-B176-76BBCBABF75A}" dt="2025-09-26T10:42:50.750" v="2534" actId="1076"/>
          <ac:grpSpMkLst>
            <pc:docMk/>
            <pc:sldMk cId="2713892514" sldId="321"/>
            <ac:grpSpMk id="4" creationId="{8C56EDFF-649B-99FD-77B1-E58EC972D87E}"/>
          </ac:grpSpMkLst>
        </pc:grpChg>
        <pc:picChg chg="add mod">
          <ac:chgData name="Dumitru Danci" userId="a209e08e01b0ada7" providerId="LiveId" clId="{A18334A7-2FE9-438A-B176-76BBCBABF75A}" dt="2025-09-26T10:42:49.992" v="2533" actId="1076"/>
          <ac:picMkLst>
            <pc:docMk/>
            <pc:sldMk cId="2713892514" sldId="321"/>
            <ac:picMk id="3" creationId="{113BCFFA-CB2A-01DF-3D2A-E08A3EFB15E9}"/>
          </ac:picMkLst>
        </pc:picChg>
        <pc:picChg chg="add mod">
          <ac:chgData name="Dumitru Danci" userId="a209e08e01b0ada7" providerId="LiveId" clId="{A18334A7-2FE9-438A-B176-76BBCBABF75A}" dt="2025-09-26T10:41:46.964" v="2521" actId="14100"/>
          <ac:picMkLst>
            <pc:docMk/>
            <pc:sldMk cId="2713892514" sldId="321"/>
            <ac:picMk id="6" creationId="{0D413812-337D-969E-EC4A-8D02E9585A32}"/>
          </ac:picMkLst>
        </pc:picChg>
        <pc:picChg chg="del">
          <ac:chgData name="Dumitru Danci" userId="a209e08e01b0ada7" providerId="LiveId" clId="{A18334A7-2FE9-438A-B176-76BBCBABF75A}" dt="2025-09-26T10:41:42.995" v="2517" actId="478"/>
          <ac:picMkLst>
            <pc:docMk/>
            <pc:sldMk cId="2713892514" sldId="321"/>
            <ac:picMk id="7" creationId="{1181CE1D-6E9C-BF0F-6E86-A1C7474F4ACB}"/>
          </ac:picMkLst>
        </pc:picChg>
        <pc:picChg chg="add">
          <ac:chgData name="Dumitru Danci" userId="a209e08e01b0ada7" providerId="LiveId" clId="{A18334A7-2FE9-438A-B176-76BBCBABF75A}" dt="2025-09-26T10:42:08.189" v="2524"/>
          <ac:picMkLst>
            <pc:docMk/>
            <pc:sldMk cId="2713892514" sldId="321"/>
            <ac:picMk id="4098" creationId="{CF6FD89E-817D-674C-5315-83E489DE06A3}"/>
          </ac:picMkLst>
        </pc:picChg>
        <pc:picChg chg="add mod">
          <ac:chgData name="Dumitru Danci" userId="a209e08e01b0ada7" providerId="LiveId" clId="{A18334A7-2FE9-438A-B176-76BBCBABF75A}" dt="2025-09-26T10:42:51.988" v="2535" actId="1076"/>
          <ac:picMkLst>
            <pc:docMk/>
            <pc:sldMk cId="2713892514" sldId="321"/>
            <ac:picMk id="4102" creationId="{BDD6D17C-D1E7-AE70-0872-53971B73DBD7}"/>
          </ac:picMkLst>
        </pc:picChg>
        <pc:picChg chg="mod">
          <ac:chgData name="Dumitru Danci" userId="a209e08e01b0ada7" providerId="LiveId" clId="{A18334A7-2FE9-438A-B176-76BBCBABF75A}" dt="2025-09-26T10:42:50.750" v="2534" actId="1076"/>
          <ac:picMkLst>
            <pc:docMk/>
            <pc:sldMk cId="2713892514" sldId="321"/>
            <ac:picMk id="19458" creationId="{D9241355-FC25-5177-FED7-04667B549F7C}"/>
          </ac:picMkLst>
        </pc:picChg>
        <pc:picChg chg="mod">
          <ac:chgData name="Dumitru Danci" userId="a209e08e01b0ada7" providerId="LiveId" clId="{A18334A7-2FE9-438A-B176-76BBCBABF75A}" dt="2025-09-26T10:42:50.750" v="2534" actId="1076"/>
          <ac:picMkLst>
            <pc:docMk/>
            <pc:sldMk cId="2713892514" sldId="321"/>
            <ac:picMk id="19460" creationId="{0D24458C-4650-94C7-3E7B-6D6DE11D4957}"/>
          </ac:picMkLst>
        </pc:picChg>
      </pc:sldChg>
      <pc:sldChg chg="new del">
        <pc:chgData name="Dumitru Danci" userId="a209e08e01b0ada7" providerId="LiveId" clId="{A18334A7-2FE9-438A-B176-76BBCBABF75A}" dt="2025-09-26T10:43:07.500" v="2548" actId="47"/>
        <pc:sldMkLst>
          <pc:docMk/>
          <pc:sldMk cId="1621857714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AB274-DF2C-4DA1-AE5E-DF89259C70B9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51FA8-920E-4E2F-8A0B-B5205721B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8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28089-7A25-C7E7-BB24-56390C4A8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76792-E476-F1F1-3B7F-53756A8D7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A3C3C-C628-CA9E-3BEA-2D4C60A0D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DC68C-863D-E034-685D-C82C03F20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16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7D15F-B791-E721-DF59-EEBA291A0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9CC6D-736C-28E2-0350-C2307B7E6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C0F9D-709B-79D1-45B8-834C53B17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65B9F-D4F2-DFFE-114B-CD3FCDC12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49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DBC11-F181-52EF-1F70-53D3C6B9C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7C22DF-DA23-FF41-1997-44CC2850A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C3257-0EEE-4718-8EA1-47F1D3657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0D1BA-FE1A-77CC-C2B4-71105D88D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8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5EDBC-D378-7810-9BBF-FA8821D63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5D0BD-6AED-A84B-19D0-FA4FFAE76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88102-F74D-D312-152B-5573244C5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C9948-3C33-C6F7-B29B-8FEC88EAA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4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3E7E-4895-37F3-95F4-19189676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59803E-6786-ED0E-B224-6BE244D55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A0B97-26CA-08CA-6AB5-F82278CF1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C50EE-118C-D024-9188-9FC1104D6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Enterprises can build their own MCP Registry using Azure API Center to better discover, govern and share MCP servers within their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5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turn a website into an AI Assistant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50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C7C9A-FAFF-FA08-3691-5160ADB8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C8D2C-46CB-A0DD-7BDE-E331FAE50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EE360-7487-A7C1-DB03-F0B2EED0F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turn a website into an AI Assistant with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D90AD-8898-744E-D126-0F7FC472C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92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A8357-65D9-C343-2CA4-D5548B1DC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007B0-288D-3DD0-090D-9646F73B1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42E489-A09B-3F68-AAB4-70501B7BD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turn a website into an AI Assistant with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D4382-4511-A8DD-1357-2F3C18B56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93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3F3C0-978A-9258-96BD-81F5D30C2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D55A6-85E1-235D-6AE5-64C3599AD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12FA47-C3D9-047A-5A26-FCBE19450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assistants</a:t>
            </a:r>
          </a:p>
          <a:p>
            <a:endParaRPr lang="en-US" dirty="0"/>
          </a:p>
          <a:p>
            <a:r>
              <a:rPr lang="en-US" dirty="0"/>
              <a:t>Home Assistant,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home automation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17B44-4B29-3F60-CAF9-18A3FBC0B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85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110DC-5E22-57FC-BC16-80F31DDFA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9D5C2-D5C2-8BD7-1CDD-9A2BC4EDA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C95BAD-E845-3E8F-0DC2-2BFA68832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assistants</a:t>
            </a:r>
          </a:p>
          <a:p>
            <a:endParaRPr lang="en-US" dirty="0"/>
          </a:p>
          <a:p>
            <a:r>
              <a:rPr lang="en-US" dirty="0"/>
              <a:t>Home Assistant,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home automation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BEE0A-ACEE-502D-34B1-9B64F4FBE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72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1D44F-582D-02ED-DBDF-03302A213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AB4B0C-A6CB-81E4-D1E6-6622F56EF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A9E43-98C3-18C0-0861-196A67075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24316-9215-65BC-248D-8A4498A25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3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CBBD-11D1-6BEA-DC23-9A0C11F79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F53EC1-3675-3270-75B2-9863A5C28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C5AD26-A818-87A1-902B-53FF30CE8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assistants</a:t>
            </a:r>
          </a:p>
          <a:p>
            <a:endParaRPr lang="en-US" dirty="0"/>
          </a:p>
          <a:p>
            <a:r>
              <a:rPr lang="en-US" dirty="0"/>
              <a:t>Home Assistant,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home automation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7E53A-D42C-9D05-0EC6-A343B00264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34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F230D-9EF1-3E1D-8A99-16506D174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987B70-643D-2852-B4C3-AB8F47DCF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24ACF-702E-5CB6-708E-80E211EF9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assistants</a:t>
            </a:r>
          </a:p>
          <a:p>
            <a:endParaRPr lang="en-US" dirty="0"/>
          </a:p>
          <a:p>
            <a:r>
              <a:rPr lang="en-US" dirty="0"/>
              <a:t>Home Assistant,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home automation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78BB-662D-9D41-A659-BB54DD8B49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04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642E8-2DFE-881D-95E4-77399EA4C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9D30E-20BC-C8C0-5973-1FF58542A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A0BEDC-0347-5821-583D-48C080147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assistants</a:t>
            </a:r>
          </a:p>
          <a:p>
            <a:endParaRPr lang="en-US" dirty="0"/>
          </a:p>
          <a:p>
            <a:r>
              <a:rPr lang="en-US" dirty="0"/>
              <a:t>Home Assistant,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home automation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28DD1-CEF9-3A9F-AAFA-CE8D51BF2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CF94C-A2D9-8899-B297-A140EAEF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58AE9-1908-7EA0-7C72-097CC9C1E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67A4EF-7501-CECF-D9E3-3A50655C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E6A18-F9F1-C219-7C5B-7AB63EA16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23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FD6D-DB22-6283-DB8F-40477279F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EBE24-EA57-1244-5A15-829062882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7145D-2B44-CE5E-C5E8-A5F2AC936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27509-4887-6486-7F9D-811EBACDC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3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82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27D84-0060-29D8-82D7-5B30CA23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17717-9C5E-AA14-A442-ABCA6D57A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0257E3-6888-0DE5-AD44-CE92DF9AE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772E-3055-0C69-49CF-8D656266D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9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42D72-3A91-CB57-A072-D60D1DB28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38680-BDF8-64F8-09DC-7072934AD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F5988A-9F5D-93CB-83C4-8CD222698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9C578-E203-250B-0C3E-B8A4B54B9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4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FF03D-3864-9A0D-2910-91EDB9EB7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838DA-F56B-FB44-5164-151FA4DC8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04948-D3E6-CE86-B0AF-3E4BD0F31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5C9F7-161A-BBFC-2233-D062C71AD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35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51FA8-920E-4E2F-8A0B-B5205721BF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6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3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9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0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0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1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8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0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0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4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hyperlink" Target="https://blog.bytebytego.com/p/ep154-what-is-mc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modelcontextprotocol.io/clients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hyperlink" Target="https://modelcontextprotocol.io/docs/learn/architecture#example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text7.com/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rave.com/blog/comet-prompt-injec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psecurity.io/blog/20-popular-npm-packages-compromised-chalk-debug-strip-ansi-color-convert-wrap-ans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I-Gatewa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mcp.so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mc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p.azure.com/" TargetMode="External"/><Relationship Id="rId5" Type="http://schemas.openxmlformats.org/officeDocument/2006/relationships/hyperlink" Target="https://cline.bot/mcp-marketplace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s://registry.modelcontextprotocol.io/" TargetMode="External"/><Relationship Id="rId9" Type="http://schemas.openxmlformats.org/officeDocument/2006/relationships/hyperlink" Target="https://techcommunity.microsoft.com/blog/integrationsonazureblog/build-secure-launch-your-private-mcp-registry-with-azure-api-center-/443801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hyperlink" Target="https://n8n.io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hyperlink" Target="https://github.com/n8n-io/n8n" TargetMode="Externa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pec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hyperlink" Target="https://learning.postman.com/docs/postman-ai-developer-tools/mcp-servers/generat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hyperlink" Target="https://openai.com/index/how-people-are-using-chatgpt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2a-protocol.org/lates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hyperlink" Target="https://github.com/CursorTouch/Windows-MCP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odelcontextprotocol.io/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jpe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microsoft.com/office/2007/relationships/hdphoto" Target="../media/hdphoto2.wdp"/><Relationship Id="rId19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BC1C-CE26-C7AC-AD1C-E4C07E76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424" y="1767364"/>
            <a:ext cx="6931152" cy="1908810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From MCP to Agentic 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BFB81-FA87-E834-8B7E-F752ABBB179D}"/>
              </a:ext>
            </a:extLst>
          </p:cNvPr>
          <p:cNvSpPr txBox="1"/>
          <p:nvPr/>
        </p:nvSpPr>
        <p:spPr>
          <a:xfrm>
            <a:off x="3964783" y="4136231"/>
            <a:ext cx="38361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Knowledge Transfer</a:t>
            </a:r>
          </a:p>
        </p:txBody>
      </p:sp>
    </p:spTree>
    <p:extLst>
      <p:ext uri="{BB962C8B-B14F-4D97-AF65-F5344CB8AC3E}">
        <p14:creationId xmlns:p14="http://schemas.microsoft.com/office/powerpoint/2010/main" val="167497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9E4ED-155A-8C22-CE95-37A60C04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CD300-5013-79ED-FE4D-0DB7A5F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Primitives</a:t>
            </a:r>
          </a:p>
        </p:txBody>
      </p:sp>
      <p:pic>
        <p:nvPicPr>
          <p:cNvPr id="4" name="Content Placeholder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B85CDF0-5660-78A8-71AA-C1E58429D8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863"/>
          <a:stretch>
            <a:fillRect/>
          </a:stretch>
        </p:blipFill>
        <p:spPr>
          <a:xfrm>
            <a:off x="381263" y="1927860"/>
            <a:ext cx="11429473" cy="34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55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42E16-348B-6CF4-BA65-079933C7B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48A83-349A-D37B-FD0E-7277513B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Client Primitives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7E64E-8002-BD6B-4D19-027816FC89C8}"/>
              </a:ext>
            </a:extLst>
          </p:cNvPr>
          <p:cNvSpPr txBox="1"/>
          <p:nvPr/>
        </p:nvSpPr>
        <p:spPr>
          <a:xfrm>
            <a:off x="1004881" y="1680898"/>
            <a:ext cx="101822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Sampling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Elicitation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Roots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121471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BE422-EECD-275A-5CB2-45980D31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8149-D552-4FAB-3B15-F16A62A0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Client Primitives</a:t>
            </a:r>
          </a:p>
        </p:txBody>
      </p:sp>
      <p:pic>
        <p:nvPicPr>
          <p:cNvPr id="3074" name="Picture 2" descr="No alt text provided for this image">
            <a:hlinkClick r:id="rId4"/>
            <a:extLst>
              <a:ext uri="{FF2B5EF4-FFF2-40B4-BE49-F238E27FC236}">
                <a16:creationId xmlns:a16="http://schemas.microsoft.com/office/drawing/2014/main" id="{16555CAF-B835-2A08-2E96-C737E67EC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 b="2294"/>
          <a:stretch>
            <a:fillRect/>
          </a:stretch>
        </p:blipFill>
        <p:spPr bwMode="auto">
          <a:xfrm>
            <a:off x="3450198" y="1206062"/>
            <a:ext cx="4978477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756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6A5AD-A136-6859-A427-2B8BCE6BF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9615-96A4-3A5D-28E6-D619FE2A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Feature support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D52C766B-381E-61A8-1A49-1F173D41B1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124" b="22999"/>
          <a:stretch>
            <a:fillRect/>
          </a:stretch>
        </p:blipFill>
        <p:spPr>
          <a:xfrm>
            <a:off x="3160163" y="1213946"/>
            <a:ext cx="5871673" cy="52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83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62539C-27A1-7D05-6821-57DCEA30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24CC-0567-6A39-B60D-F545366C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client-server interaction</a:t>
            </a:r>
          </a:p>
        </p:txBody>
      </p:sp>
      <p:pic>
        <p:nvPicPr>
          <p:cNvPr id="10" name="Picture 9" descr="WebAPI flowchart">
            <a:hlinkClick r:id="rId4"/>
            <a:extLst>
              <a:ext uri="{FF2B5EF4-FFF2-40B4-BE49-F238E27FC236}">
                <a16:creationId xmlns:a16="http://schemas.microsoft.com/office/drawing/2014/main" id="{72CEE346-1AEA-29AF-2C6D-D8AFA9A0B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50010"/>
            <a:ext cx="12192000" cy="4959350"/>
          </a:xfrm>
          <a:prstGeom prst="rect">
            <a:avLst/>
          </a:prstGeom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C5106B52-7824-91F1-A418-0BB66399A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840" y="2785744"/>
            <a:ext cx="848645" cy="47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DEF0E169-3057-FD0C-B21D-67D1C9949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6722434" y="1667096"/>
            <a:ext cx="547481" cy="54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75D72C-0BC2-7E5B-F263-4679E4F74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51" y="4943624"/>
            <a:ext cx="873601" cy="873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3246D8-5057-EF8E-2F1A-CB52F4A43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05" y="5019825"/>
            <a:ext cx="721201" cy="721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0820BF-8E66-0C42-1BA7-CF7775388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59" y="4953929"/>
            <a:ext cx="721201" cy="72120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83D0B15-9524-8523-29ED-FBC2213D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3942" y="4890206"/>
            <a:ext cx="848645" cy="8486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B50C7D8-EA46-E3B8-F6A4-5E6AD402A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15885" y="4834785"/>
            <a:ext cx="959485" cy="959485"/>
          </a:xfrm>
          <a:prstGeom prst="rect">
            <a:avLst/>
          </a:prstGeom>
        </p:spPr>
      </p:pic>
      <p:pic>
        <p:nvPicPr>
          <p:cNvPr id="22" name="Picture 4" descr="Visual studio code logo with transparent background - copperaca">
            <a:extLst>
              <a:ext uri="{FF2B5EF4-FFF2-40B4-BE49-F238E27FC236}">
                <a16:creationId xmlns:a16="http://schemas.microsoft.com/office/drawing/2014/main" id="{CD2466D1-C4D7-2F08-4864-5D8A5255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64" y="3829685"/>
            <a:ext cx="734374" cy="55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6D3B96-6A1F-816A-E91A-9F00BF7B0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0538" y="3829685"/>
            <a:ext cx="550783" cy="5507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9541C1-E024-CE7D-70AA-12BB53A6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447" y="3867500"/>
            <a:ext cx="584919" cy="4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27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F01F1-8932-8EF1-14D2-6CFEF6229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4D63-155A-767E-36BC-34FDCC0B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DEMO</a:t>
            </a:r>
          </a:p>
        </p:txBody>
      </p:sp>
      <p:pic>
        <p:nvPicPr>
          <p:cNvPr id="6" name="Picture 18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0D413812-337D-969E-EC4A-8D02E958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612648" y="3100188"/>
            <a:ext cx="2326072" cy="232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2" descr="Playwright – TESTEROPS">
            <a:extLst>
              <a:ext uri="{FF2B5EF4-FFF2-40B4-BE49-F238E27FC236}">
                <a16:creationId xmlns:a16="http://schemas.microsoft.com/office/drawing/2014/main" id="{113BCFFA-CB2A-01DF-3D2A-E08A3EFB1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263" y="1680898"/>
            <a:ext cx="2394945" cy="23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56EDFF-649B-99FD-77B1-E58EC972D87E}"/>
              </a:ext>
            </a:extLst>
          </p:cNvPr>
          <p:cNvGrpSpPr/>
          <p:nvPr/>
        </p:nvGrpSpPr>
        <p:grpSpPr>
          <a:xfrm>
            <a:off x="6520498" y="3983289"/>
            <a:ext cx="4745728" cy="2326071"/>
            <a:chOff x="1713585" y="1550670"/>
            <a:chExt cx="8251235" cy="3756660"/>
          </a:xfrm>
        </p:grpSpPr>
        <p:pic>
          <p:nvPicPr>
            <p:cNvPr id="19460" name="Picture 4" descr="Cover">
              <a:extLst>
                <a:ext uri="{FF2B5EF4-FFF2-40B4-BE49-F238E27FC236}">
                  <a16:creationId xmlns:a16="http://schemas.microsoft.com/office/drawing/2014/main" id="{0D24458C-4650-94C7-3E7B-6D6DE11D49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1" r="13505"/>
            <a:stretch>
              <a:fillRect/>
            </a:stretch>
          </p:blipFill>
          <p:spPr bwMode="auto">
            <a:xfrm>
              <a:off x="1713585" y="1550670"/>
              <a:ext cx="8251235" cy="3756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58" name="Picture 2" descr="Dust - AI Agent Builder">
              <a:hlinkClick r:id="rId6"/>
              <a:extLst>
                <a:ext uri="{FF2B5EF4-FFF2-40B4-BE49-F238E27FC236}">
                  <a16:creationId xmlns:a16="http://schemas.microsoft.com/office/drawing/2014/main" id="{D9241355-FC25-5177-FED7-04667B549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585" y="1550670"/>
              <a:ext cx="983970" cy="99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2" name="Picture 6" descr="Weather App Logo - LogoDix">
            <a:extLst>
              <a:ext uri="{FF2B5EF4-FFF2-40B4-BE49-F238E27FC236}">
                <a16:creationId xmlns:a16="http://schemas.microsoft.com/office/drawing/2014/main" id="{BDD6D17C-D1E7-AE70-0872-53971B73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44" y="1193071"/>
            <a:ext cx="2394945" cy="23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892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1E9B4A-5FD1-C43A-42B7-4A11539B3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A7E6-AB6F-D869-7F5B-0957FC53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Productionise</a:t>
            </a:r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</p:txBody>
      </p:sp>
      <p:pic>
        <p:nvPicPr>
          <p:cNvPr id="5" name="Picture 4" descr="A cartoon of a person riding a dog&#10;&#10;AI-generated content may be incorrect.">
            <a:extLst>
              <a:ext uri="{FF2B5EF4-FFF2-40B4-BE49-F238E27FC236}">
                <a16:creationId xmlns:a16="http://schemas.microsoft.com/office/drawing/2014/main" id="{5D949645-1B07-8C89-E7FF-52169570D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63" y="1314991"/>
            <a:ext cx="4161973" cy="49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39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B8625-F27A-FEFC-D86A-8A0CFDA2A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25F8-4712-0825-6FF6-FCC00CCD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Prompt Injection &amp; Tool Manipulation Attacks</a:t>
            </a:r>
            <a:b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endParaRPr lang="en-US" sz="2800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84B270B-D3FD-5E2A-1570-082340C4A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517" y="1457294"/>
            <a:ext cx="7288965" cy="454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57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6E676-E0DF-10C0-F5CC-0DF8124B9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EB6F-94A1-9D4F-8946-D22F8167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Dynamic Tool Modification ("Rug Pulls")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78F5EA2A-CB79-54FB-4EED-6E7A62AAC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551" y="1680898"/>
            <a:ext cx="803689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5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B798F8-DBBC-553E-96A1-195AE274F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B2C1E-BCF0-6E52-727E-0680E001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Authentication &amp; Authorization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620E2-F887-9274-4202-7CFB70D49C6A}"/>
              </a:ext>
            </a:extLst>
          </p:cNvPr>
          <p:cNvGrpSpPr/>
          <p:nvPr/>
        </p:nvGrpSpPr>
        <p:grpSpPr>
          <a:xfrm>
            <a:off x="1986809" y="1527373"/>
            <a:ext cx="7905256" cy="4446707"/>
            <a:chOff x="2084564" y="1519753"/>
            <a:chExt cx="7905256" cy="4446707"/>
          </a:xfrm>
        </p:grpSpPr>
        <p:pic>
          <p:nvPicPr>
            <p:cNvPr id="11266" name="Picture 2" descr="OAuth 2 Explained In Simple Terms - YouTube">
              <a:extLst>
                <a:ext uri="{FF2B5EF4-FFF2-40B4-BE49-F238E27FC236}">
                  <a16:creationId xmlns:a16="http://schemas.microsoft.com/office/drawing/2014/main" id="{AEACFFD0-0DD6-ACC1-F08E-E05D861A5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564" y="1519753"/>
              <a:ext cx="7905256" cy="4446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 descr="Hello Microsoft Entra ID, good bye Azure Active Directory - Born SQL">
              <a:extLst>
                <a:ext uri="{FF2B5EF4-FFF2-40B4-BE49-F238E27FC236}">
                  <a16:creationId xmlns:a16="http://schemas.microsoft.com/office/drawing/2014/main" id="{3AFA3AE9-6D8A-BD27-5B71-5FD4F0DE9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235" y="2934445"/>
              <a:ext cx="2116819" cy="685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899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B96EF-ADA6-49F2-F93A-78F07ECB2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29F8-62D3-6E34-64DB-A0AC45CD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948660"/>
            <a:ext cx="4277497" cy="2960678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Model Context Protocol</a:t>
            </a:r>
          </a:p>
        </p:txBody>
      </p:sp>
      <p:pic>
        <p:nvPicPr>
          <p:cNvPr id="6" name="Picture 5" descr="A white line on a black background&#10;&#10;AI-generated content may be incorrect.">
            <a:extLst>
              <a:ext uri="{FF2B5EF4-FFF2-40B4-BE49-F238E27FC236}">
                <a16:creationId xmlns:a16="http://schemas.microsoft.com/office/drawing/2014/main" id="{5845600A-598B-7243-74EE-8470F0CCE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07" y="1799967"/>
            <a:ext cx="3258065" cy="32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C85975-5236-B780-061E-6F636A36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0F97-B557-A4AE-222F-70B497B0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AI Gateway capabilities of Azure API Management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3F5C800E-1640-A0B7-91A6-06403CDF4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74" y="1680898"/>
            <a:ext cx="8547926" cy="48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20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1BB66-3232-45B2-7689-2C9163FD4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0105-43C0-3419-78DC-34B55A7C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Registries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712C-A586-1346-5E25-3C6B212FD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Centralized registry: 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4"/>
              </a:rPr>
              <a:t>MCP Registry</a:t>
            </a:r>
            <a:endParaRPr lang="en-US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Sub-registries: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5"/>
              </a:rPr>
              <a:t>Cline MCP Marketplace</a:t>
            </a:r>
            <a:endParaRPr lang="en-US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6"/>
              </a:rPr>
              <a:t>Azure MCP Registry</a:t>
            </a:r>
            <a:endParaRPr lang="en-US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7"/>
              </a:rPr>
              <a:t>GitHub MCP Registry</a:t>
            </a:r>
            <a:endParaRPr lang="en-US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8"/>
              </a:rPr>
              <a:t>MCP.so</a:t>
            </a:r>
            <a:endParaRPr lang="en-US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NPM (Node Package Manager)</a:t>
            </a:r>
          </a:p>
          <a:p>
            <a:r>
              <a:rPr lang="en-US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PyPI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(Python Package Index)</a:t>
            </a:r>
          </a:p>
          <a:p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NuGet (.NET package manager)</a:t>
            </a:r>
          </a:p>
          <a:p>
            <a:endParaRPr lang="en-US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218" name="Picture 2" descr="Azure API Center - Visual Studio Marketplace">
            <a:hlinkClick r:id="rId9"/>
            <a:extLst>
              <a:ext uri="{FF2B5EF4-FFF2-40B4-BE49-F238E27FC236}">
                <a16:creationId xmlns:a16="http://schemas.microsoft.com/office/drawing/2014/main" id="{BDFDCF80-0D3A-4F6A-EE20-45C2C79C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180" y="2644140"/>
            <a:ext cx="1897380" cy="18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57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543E8-CC45-8B6E-3E58-5CF1913A6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6F0F-9329-9DCD-9888-864849D0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AI Architectures</a:t>
            </a:r>
          </a:p>
        </p:txBody>
      </p:sp>
      <p:pic>
        <p:nvPicPr>
          <p:cNvPr id="4" name="Content Placeholder 2" descr="A diagram of a company&#10;&#10;AI-generated content may be incorrect.">
            <a:extLst>
              <a:ext uri="{FF2B5EF4-FFF2-40B4-BE49-F238E27FC236}">
                <a16:creationId xmlns:a16="http://schemas.microsoft.com/office/drawing/2014/main" id="{863AE5C2-2DA1-B205-8E1E-78C61D072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742" y="322164"/>
            <a:ext cx="4119370" cy="6213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7CE40-400B-2645-AF72-B4A3178B1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06" y="2482654"/>
            <a:ext cx="6591774" cy="269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86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D57A9D-0147-51F7-244C-53A05F40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F482-DEF4-AFE4-5605-F1D047AB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AI Architectures</a:t>
            </a:r>
            <a:endParaRPr lang="en-US" sz="4400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314AC-15A3-1F9F-273B-DA6C21A0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0" y="1359432"/>
            <a:ext cx="8488680" cy="47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98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51B71-4609-8088-95D4-87887B3C2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B0EE-BEA8-CBD6-1C87-86393DE1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 Cases</a:t>
            </a:r>
          </a:p>
        </p:txBody>
      </p:sp>
      <p:pic>
        <p:nvPicPr>
          <p:cNvPr id="2050" name="Picture 2" descr="r/ProgrammerHumor - theBeautifulCode">
            <a:extLst>
              <a:ext uri="{FF2B5EF4-FFF2-40B4-BE49-F238E27FC236}">
                <a16:creationId xmlns:a16="http://schemas.microsoft.com/office/drawing/2014/main" id="{11F305DE-3009-EBF6-50E5-AA2BA3363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5" y="237416"/>
            <a:ext cx="4092911" cy="638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group of people standing in a doorway&#10;&#10;AI-generated content may be incorrect.">
            <a:extLst>
              <a:ext uri="{FF2B5EF4-FFF2-40B4-BE49-F238E27FC236}">
                <a16:creationId xmlns:a16="http://schemas.microsoft.com/office/drawing/2014/main" id="{BB3727D2-79B9-8E2B-3E85-BEB50912D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7" y="2174328"/>
            <a:ext cx="5120766" cy="3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49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38186-5E11-AA7A-5FF6-46C3895E9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F361-5122-FEFD-3013-CC2D1FC9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F07C0-913A-1CBD-4D6B-0B9A9E19C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30" y="1417543"/>
            <a:ext cx="8587740" cy="47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4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3C01B-66BA-5310-7768-96B0A27F3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AF45-95FB-6589-A549-44F4B4C21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F2159-0031-03C5-FAA8-260D5BD5B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135" y="1548543"/>
            <a:ext cx="7719729" cy="439712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34EB8D7-C509-3A12-5561-3B6F27DD4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2" t="47943" r="11210" b="18540"/>
          <a:stretch>
            <a:fillRect/>
          </a:stretch>
        </p:blipFill>
        <p:spPr bwMode="auto">
          <a:xfrm>
            <a:off x="2236135" y="4813406"/>
            <a:ext cx="1988821" cy="113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18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54CF2-A688-2BC7-9364-519DD049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E750-E262-58EF-7E4F-052F8F9C0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953CC-916C-8AC0-58F2-9631F8299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740" y="1618374"/>
            <a:ext cx="7616640" cy="4230225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58DAB535-0E05-4C44-99F1-DB2CB5DA3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32" y="1739612"/>
            <a:ext cx="2951149" cy="4050273"/>
          </a:xfrm>
          <a:prstGeom prst="rect">
            <a:avLst/>
          </a:prstGeom>
        </p:spPr>
      </p:pic>
      <p:pic>
        <p:nvPicPr>
          <p:cNvPr id="6154" name="Picture 10" descr="Web Automation Company - Browserflow">
            <a:hlinkClick r:id="rId7"/>
            <a:extLst>
              <a:ext uri="{FF2B5EF4-FFF2-40B4-BE49-F238E27FC236}">
                <a16:creationId xmlns:a16="http://schemas.microsoft.com/office/drawing/2014/main" id="{4DECFF7C-3E0D-9201-B01F-7CE531D55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740" y="4583679"/>
            <a:ext cx="1264920" cy="126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639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F6D31-4AED-78C1-7C3B-B3F6888F1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F331-53AB-BDC1-1CDA-3A41812F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Use Cases</a:t>
            </a:r>
          </a:p>
        </p:txBody>
      </p:sp>
      <p:pic>
        <p:nvPicPr>
          <p:cNvPr id="7170" name="Picture 2" descr="The battle of Voice Assistants: Who will rise to the top?">
            <a:extLst>
              <a:ext uri="{FF2B5EF4-FFF2-40B4-BE49-F238E27FC236}">
                <a16:creationId xmlns:a16="http://schemas.microsoft.com/office/drawing/2014/main" id="{52348F12-2D0B-074D-9285-657F291F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3" y="1940243"/>
            <a:ext cx="6979647" cy="38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hat is Home Assistant - The Home Automation Blog">
            <a:extLst>
              <a:ext uri="{FF2B5EF4-FFF2-40B4-BE49-F238E27FC236}">
                <a16:creationId xmlns:a16="http://schemas.microsoft.com/office/drawing/2014/main" id="{3B76D5F0-DBD8-D72D-B12A-038D1FF9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55" y="2521770"/>
            <a:ext cx="3460432" cy="271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99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E318D-2BD1-60DE-641F-88BF2EBF8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D900-E86E-533B-48FF-2060F325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DIY (Do It Yourself)</a:t>
            </a:r>
          </a:p>
        </p:txBody>
      </p:sp>
      <p:pic>
        <p:nvPicPr>
          <p:cNvPr id="18434" name="Picture 2" descr="TypeSpec for Visual Studio - Visual Studio Marketplace">
            <a:hlinkClick r:id="rId3"/>
            <a:extLst>
              <a:ext uri="{FF2B5EF4-FFF2-40B4-BE49-F238E27FC236}">
                <a16:creationId xmlns:a16="http://schemas.microsoft.com/office/drawing/2014/main" id="{B37C95D6-031C-556A-8861-8C824416B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17" y="1783080"/>
            <a:ext cx="329184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142E95-EC62-5045-87E3-1F2425313C57}"/>
              </a:ext>
            </a:extLst>
          </p:cNvPr>
          <p:cNvSpPr txBox="1"/>
          <p:nvPr/>
        </p:nvSpPr>
        <p:spPr>
          <a:xfrm>
            <a:off x="4763474" y="5113020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TypeSpec</a:t>
            </a:r>
            <a:endParaRPr lang="en-US" sz="3600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08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5CDBCF-8726-32E2-3518-3335D797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2C02-9925-6420-4358-54068A4F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Model Context Protocol</a:t>
            </a:r>
          </a:p>
        </p:txBody>
      </p:sp>
      <p:pic>
        <p:nvPicPr>
          <p:cNvPr id="14338" name="Picture 2" descr="What Is the Model Context Protocol (MCP) and How It Works">
            <a:extLst>
              <a:ext uri="{FF2B5EF4-FFF2-40B4-BE49-F238E27FC236}">
                <a16:creationId xmlns:a16="http://schemas.microsoft.com/office/drawing/2014/main" id="{4E75E487-CF60-2009-0C6A-77CB73059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70" y="1680898"/>
            <a:ext cx="7795260" cy="43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826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C44AD2-9197-F474-1A71-B444F3EF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F62A-7E1B-7424-0641-A6DD30BC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DIY (Do It Yourself)</a:t>
            </a:r>
            <a:endParaRPr lang="en-US" sz="4400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7412" name="Picture 4" descr="Generate an MCP server with public APIs from the Postman API Network |  Postman Docs">
            <a:hlinkClick r:id="rId4"/>
            <a:extLst>
              <a:ext uri="{FF2B5EF4-FFF2-40B4-BE49-F238E27FC236}">
                <a16:creationId xmlns:a16="http://schemas.microsoft.com/office/drawing/2014/main" id="{DFEA419B-77D3-6DB3-F79F-73ED7726A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90" y="1680898"/>
            <a:ext cx="8313420" cy="436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071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0155CE-8654-74ED-3E88-DBBF1906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2C65-D98B-D261-1C4C-72903F10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DIY (Do It Yourself)</a:t>
            </a:r>
            <a:endParaRPr lang="en-US" sz="4400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634D4F17-A997-DDE7-12B4-B13FB0006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192" y="1478280"/>
            <a:ext cx="9451615" cy="46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4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17D5AD-FF0C-3A6C-8C9E-DAD94ABA3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C83E-4A2E-C250-CA7D-D92EDB51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A2A Protocol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B87ADFB2-AF34-F585-EFC0-D027BC9AF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640" y="1788001"/>
            <a:ext cx="6712743" cy="37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68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BC03F9-8A57-5F8F-588E-ADF34D868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FC05B-1D12-5B1D-490F-13DEEE77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App Actions on Windows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E80C5-4693-5CEA-03FE-88467E4B2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920" y="1332190"/>
            <a:ext cx="4587638" cy="4320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1AA81-CEB8-A493-432F-81C242527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20" y="1476970"/>
            <a:ext cx="6458329" cy="3623497"/>
          </a:xfrm>
          <a:prstGeom prst="rect">
            <a:avLst/>
          </a:prstGeom>
        </p:spPr>
      </p:pic>
      <p:pic>
        <p:nvPicPr>
          <p:cNvPr id="20482" name="Picture 2" descr="Microsoft now allows you to reprogram the Windows Copilot key, but ...">
            <a:extLst>
              <a:ext uri="{FF2B5EF4-FFF2-40B4-BE49-F238E27FC236}">
                <a16:creationId xmlns:a16="http://schemas.microsoft.com/office/drawing/2014/main" id="{7A9F0AFD-07B5-5497-96A6-39A1E0ED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30" y="4159703"/>
            <a:ext cx="4305300" cy="242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432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3C14E-367F-8599-BA0E-A5BA990D5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328B2DD2-B2C3-979C-D3FF-B3E9D3DB9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954" y="1336844"/>
            <a:ext cx="7144089" cy="49346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9F4016-B293-7572-F547-58C10F0B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Windows-MCP</a:t>
            </a:r>
          </a:p>
        </p:txBody>
      </p:sp>
    </p:spTree>
    <p:extLst>
      <p:ext uri="{BB962C8B-B14F-4D97-AF65-F5344CB8AC3E}">
        <p14:creationId xmlns:p14="http://schemas.microsoft.com/office/powerpoint/2010/main" val="2240241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AEF9BF-DBAF-9492-1691-328BA0012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F5DD-10E1-16D1-D34A-E89EE9A3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424" y="2303392"/>
            <a:ext cx="6931152" cy="1908810"/>
          </a:xfrm>
        </p:spPr>
        <p:txBody>
          <a:bodyPr>
            <a:no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8200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AF952-692E-4986-2242-D3E4B9F8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BC4C-BDCB-7EC2-F1BD-9409E955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Model Context Protocol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4629DA-D9E3-BD12-B377-40E308CD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31" y="1757198"/>
            <a:ext cx="10091612" cy="394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59A18-4084-B9BD-08BC-60F6F26B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C322-0677-2DC7-DA1A-B24D5E38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Context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18582-E5C9-BCB6-9C72-F354EBF34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91" y="1680898"/>
            <a:ext cx="11119691" cy="42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0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6A992-8AD6-36CC-C259-BE90001C1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E7C1-1E1E-FE95-94B1-C56F0E80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Agentic AI</a:t>
            </a:r>
          </a:p>
        </p:txBody>
      </p:sp>
      <p:pic>
        <p:nvPicPr>
          <p:cNvPr id="3" name="Content Placeholder 2" descr="A diagram of a business&#10;&#10;AI-generated content may be incorrect.">
            <a:extLst>
              <a:ext uri="{FF2B5EF4-FFF2-40B4-BE49-F238E27FC236}">
                <a16:creationId xmlns:a16="http://schemas.microsoft.com/office/drawing/2014/main" id="{9761CA92-2578-A0F2-4A53-C92D85AF3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46752" y="1465159"/>
            <a:ext cx="9098495" cy="4600361"/>
          </a:xfrm>
        </p:spPr>
      </p:pic>
    </p:spTree>
    <p:extLst>
      <p:ext uri="{BB962C8B-B14F-4D97-AF65-F5344CB8AC3E}">
        <p14:creationId xmlns:p14="http://schemas.microsoft.com/office/powerpoint/2010/main" val="169810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9B30D-D83C-619A-32AE-5927A67A5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A567-D517-2C72-B975-A49DA620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Core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CB749-845E-4D7F-2AEC-641FA9F5B0CE}"/>
              </a:ext>
            </a:extLst>
          </p:cNvPr>
          <p:cNvSpPr txBox="1"/>
          <p:nvPr/>
        </p:nvSpPr>
        <p:spPr>
          <a:xfrm>
            <a:off x="1004881" y="1680898"/>
            <a:ext cx="1018223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Specification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SDKs: </a:t>
            </a:r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TypeScript, Python, Java, Kotlin, C#, Go, PHP, Ruby, Rust, Swift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Development Tools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Reference Implementations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Documentation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2050" name="Picture 2" descr="Shai Almog on LinkedIn: I hate that meme so much! I have never read ...">
            <a:extLst>
              <a:ext uri="{FF2B5EF4-FFF2-40B4-BE49-F238E27FC236}">
                <a16:creationId xmlns:a16="http://schemas.microsoft.com/office/drawing/2014/main" id="{C86DA178-E385-01E2-E611-8480FCB97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87" y="4049882"/>
            <a:ext cx="4321065" cy="251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2DE9B-1B88-CB70-9637-5C628817FDAC}"/>
              </a:ext>
            </a:extLst>
          </p:cNvPr>
          <p:cNvSpPr txBox="1"/>
          <p:nvPr/>
        </p:nvSpPr>
        <p:spPr>
          <a:xfrm>
            <a:off x="1004881" y="5073958"/>
            <a:ext cx="6016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5"/>
              </a:rPr>
              <a:t>modelcontextprotocol.io</a:t>
            </a:r>
            <a:endParaRPr lang="en-US" sz="3200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67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A0A5C-0912-83F3-10B7-8DD3C986A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2F64-F398-2869-AF65-1034E15E8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Participants</a:t>
            </a: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971A56E-7AA0-92A0-C303-31155C615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6220" y="2078653"/>
            <a:ext cx="3721713" cy="3357846"/>
          </a:xfrm>
          <a:prstGeom prst="roundRect">
            <a:avLst>
              <a:gd name="adj" fmla="val 7919"/>
            </a:avLst>
          </a:prstGeom>
          <a:gradFill>
            <a:gsLst>
              <a:gs pos="0">
                <a:srgbClr val="FFE8E2">
                  <a:alpha val="15000"/>
                </a:srgbClr>
              </a:gs>
              <a:gs pos="80000">
                <a:srgbClr val="ECECEA">
                  <a:alpha val="15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20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pic>
        <p:nvPicPr>
          <p:cNvPr id="8" name="Picture 7" descr="A purple ribbon in a shape of a infinity symbol&#10;&#10;AI-generated content may be incorrect.">
            <a:extLst>
              <a:ext uri="{FF2B5EF4-FFF2-40B4-BE49-F238E27FC236}">
                <a16:creationId xmlns:a16="http://schemas.microsoft.com/office/drawing/2014/main" id="{C8029C09-C3AA-1399-769B-F483A0625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878" y="3035643"/>
            <a:ext cx="756379" cy="7563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67F6526-214C-4803-9A16-1B8590B8B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9511" y="4124309"/>
            <a:ext cx="729012" cy="7290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1AB2F15-6C5B-9749-7BA5-80CBB4F916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81235"/>
          <a:stretch>
            <a:fillRect/>
          </a:stretch>
        </p:blipFill>
        <p:spPr>
          <a:xfrm>
            <a:off x="717830" y="4054345"/>
            <a:ext cx="756380" cy="741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677675-237E-6946-5A06-F332378FDC0F}"/>
              </a:ext>
            </a:extLst>
          </p:cNvPr>
          <p:cNvSpPr txBox="1"/>
          <p:nvPr/>
        </p:nvSpPr>
        <p:spPr>
          <a:xfrm>
            <a:off x="236220" y="2052032"/>
            <a:ext cx="3736222" cy="498128"/>
          </a:xfrm>
          <a:prstGeom prst="roundRect">
            <a:avLst>
              <a:gd name="adj" fmla="val 26565"/>
            </a:avLst>
          </a:prstGeom>
          <a:solidFill>
            <a:schemeClr val="bg1">
              <a:lumMod val="50000"/>
              <a:lumOff val="50000"/>
            </a:schemeClr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no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Hosts</a:t>
            </a:r>
          </a:p>
        </p:txBody>
      </p:sp>
      <p:sp>
        <p:nvSpPr>
          <p:cNvPr id="13" name="Rectangle: Rounded Corners 22">
            <a:extLst>
              <a:ext uri="{FF2B5EF4-FFF2-40B4-BE49-F238E27FC236}">
                <a16:creationId xmlns:a16="http://schemas.microsoft.com/office/drawing/2014/main" id="{5C143F9C-72AE-A5E1-6450-6177DAE29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96977" y="2078653"/>
            <a:ext cx="3721713" cy="3357846"/>
          </a:xfrm>
          <a:prstGeom prst="roundRect">
            <a:avLst>
              <a:gd name="adj" fmla="val 7919"/>
            </a:avLst>
          </a:prstGeom>
          <a:gradFill>
            <a:gsLst>
              <a:gs pos="0">
                <a:srgbClr val="FFE8E2">
                  <a:alpha val="15000"/>
                </a:srgbClr>
              </a:gs>
              <a:gs pos="80000">
                <a:srgbClr val="ECECEA">
                  <a:alpha val="15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20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0E3D2C-A542-427F-54DA-5B38A2C2E953}"/>
              </a:ext>
            </a:extLst>
          </p:cNvPr>
          <p:cNvSpPr txBox="1"/>
          <p:nvPr/>
        </p:nvSpPr>
        <p:spPr>
          <a:xfrm>
            <a:off x="4185004" y="2052032"/>
            <a:ext cx="3736222" cy="498128"/>
          </a:xfrm>
          <a:prstGeom prst="roundRect">
            <a:avLst>
              <a:gd name="adj" fmla="val 24613"/>
            </a:avLst>
          </a:prstGeom>
          <a:solidFill>
            <a:schemeClr val="bg1">
              <a:lumMod val="50000"/>
              <a:lumOff val="50000"/>
            </a:schemeClr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no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Clients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CE323D-2178-7666-EDC7-406B3A0D1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73" y="3013695"/>
            <a:ext cx="867338" cy="70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43F07EA-5207-CA81-9E3B-A88986469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81235"/>
          <a:stretch>
            <a:fillRect/>
          </a:stretch>
        </p:blipFill>
        <p:spPr>
          <a:xfrm>
            <a:off x="5517367" y="3869486"/>
            <a:ext cx="756380" cy="74165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04DD99-F6D6-62F9-DA15-188E68F69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6154" y="2899813"/>
            <a:ext cx="729012" cy="729011"/>
          </a:xfrm>
          <a:prstGeom prst="rect">
            <a:avLst/>
          </a:prstGeom>
        </p:spPr>
      </p:pic>
      <p:sp>
        <p:nvSpPr>
          <p:cNvPr id="20" name="Rectangle: Rounded Corners 22">
            <a:extLst>
              <a:ext uri="{FF2B5EF4-FFF2-40B4-BE49-F238E27FC236}">
                <a16:creationId xmlns:a16="http://schemas.microsoft.com/office/drawing/2014/main" id="{F534B038-66CD-C286-EF9F-694DE0A42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41043" y="2078653"/>
            <a:ext cx="3721713" cy="3357846"/>
          </a:xfrm>
          <a:prstGeom prst="roundRect">
            <a:avLst>
              <a:gd name="adj" fmla="val 7919"/>
            </a:avLst>
          </a:prstGeom>
          <a:gradFill>
            <a:gsLst>
              <a:gs pos="0">
                <a:srgbClr val="FFE8E2">
                  <a:alpha val="15000"/>
                </a:srgbClr>
              </a:gs>
              <a:gs pos="80000">
                <a:srgbClr val="ECECEA">
                  <a:alpha val="15000"/>
                </a:srgbClr>
              </a:gs>
            </a:gsLst>
            <a:path path="circle">
              <a:fillToRect l="100000" t="100000"/>
            </a:path>
          </a:gradFill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2000" b="1">
              <a:ln w="3175">
                <a:noFill/>
              </a:ln>
              <a:gradFill>
                <a:gsLst>
                  <a:gs pos="9174">
                    <a:schemeClr val="tx1"/>
                  </a:gs>
                  <a:gs pos="42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2E3468-6772-62B9-3CAC-AE509E200FB4}"/>
              </a:ext>
            </a:extLst>
          </p:cNvPr>
          <p:cNvSpPr txBox="1"/>
          <p:nvPr/>
        </p:nvSpPr>
        <p:spPr>
          <a:xfrm>
            <a:off x="8133788" y="2052032"/>
            <a:ext cx="3736222" cy="498128"/>
          </a:xfrm>
          <a:prstGeom prst="roundRect">
            <a:avLst>
              <a:gd name="adj" fmla="val 22660"/>
            </a:avLst>
          </a:prstGeom>
          <a:solidFill>
            <a:schemeClr val="bg1">
              <a:lumMod val="50000"/>
              <a:lumOff val="50000"/>
            </a:schemeClr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no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Servers</a:t>
            </a:r>
          </a:p>
        </p:txBody>
      </p:sp>
      <p:pic>
        <p:nvPicPr>
          <p:cNvPr id="23" name="Picture 8" descr="GitHub Logo, symbol, meaning, history, PNG, brand">
            <a:extLst>
              <a:ext uri="{FF2B5EF4-FFF2-40B4-BE49-F238E27FC236}">
                <a16:creationId xmlns:a16="http://schemas.microsoft.com/office/drawing/2014/main" id="{4600349B-C40E-8BCB-5E03-8B32B7CCB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rgbClr val="FFF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65" y="2922218"/>
            <a:ext cx="1091317" cy="6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17C43944-7ECE-251E-F442-52EFBE9A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/>
        </p:blipFill>
        <p:spPr bwMode="auto">
          <a:xfrm>
            <a:off x="9193034" y="2937119"/>
            <a:ext cx="1091317" cy="61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playwrights - Clip Art Library">
            <a:extLst>
              <a:ext uri="{FF2B5EF4-FFF2-40B4-BE49-F238E27FC236}">
                <a16:creationId xmlns:a16="http://schemas.microsoft.com/office/drawing/2014/main" id="{53882187-8AEA-1AAF-6795-AD5DB5606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194" y="2942118"/>
            <a:ext cx="766185" cy="57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6768DAEE-5A64-C284-FF4E-1C71A461E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/>
          <a:srcRect l="21547" r="19935"/>
          <a:stretch>
            <a:fillRect/>
          </a:stretch>
        </p:blipFill>
        <p:spPr bwMode="auto">
          <a:xfrm>
            <a:off x="8610297" y="3792142"/>
            <a:ext cx="756719" cy="6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871F6F17-B611-53F1-3342-094E0C20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/>
          <a:srcRect/>
          <a:stretch/>
        </p:blipFill>
        <p:spPr bwMode="auto">
          <a:xfrm>
            <a:off x="9367016" y="3731076"/>
            <a:ext cx="668159" cy="6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E0F081F-23A6-57CF-78D7-CDA0D86CF2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43511" y="3750852"/>
            <a:ext cx="648383" cy="64838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0D7EE4A-2E95-B42A-5C3C-3034FA3DEC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36565" y="3670223"/>
            <a:ext cx="729012" cy="729012"/>
          </a:xfrm>
          <a:prstGeom prst="rect">
            <a:avLst/>
          </a:prstGeom>
        </p:spPr>
      </p:pic>
      <p:pic>
        <p:nvPicPr>
          <p:cNvPr id="30" name="Graphic 4">
            <a:extLst>
              <a:ext uri="{FF2B5EF4-FFF2-40B4-BE49-F238E27FC236}">
                <a16:creationId xmlns:a16="http://schemas.microsoft.com/office/drawing/2014/main" id="{DDF7E9F5-802F-9FCC-25B3-BC816652E11A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t="-6806" b="-17591"/>
          <a:stretch>
            <a:fillRect/>
          </a:stretch>
        </p:blipFill>
        <p:spPr>
          <a:xfrm>
            <a:off x="11101624" y="2922218"/>
            <a:ext cx="586044" cy="729012"/>
          </a:xfrm>
          <a:prstGeom prst="rect">
            <a:avLst/>
          </a:prstGeom>
        </p:spPr>
      </p:pic>
      <p:pic>
        <p:nvPicPr>
          <p:cNvPr id="37" name="Picture 36" descr="A white starburst on a red background&#10;&#10;AI-generated content may be incorrect.">
            <a:extLst>
              <a:ext uri="{FF2B5EF4-FFF2-40B4-BE49-F238E27FC236}">
                <a16:creationId xmlns:a16="http://schemas.microsoft.com/office/drawing/2014/main" id="{931B828E-1A5F-B1BF-E37E-00D0A1BED5A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83" y="4199191"/>
            <a:ext cx="756381" cy="756381"/>
          </a:xfrm>
          <a:prstGeom prst="rect">
            <a:avLst/>
          </a:prstGeom>
        </p:spPr>
      </p:pic>
      <p:pic>
        <p:nvPicPr>
          <p:cNvPr id="38" name="Picture 37" descr="A white cube with a triangle in the center&#10;&#10;AI-generated content may be incorrect.">
            <a:extLst>
              <a:ext uri="{FF2B5EF4-FFF2-40B4-BE49-F238E27FC236}">
                <a16:creationId xmlns:a16="http://schemas.microsoft.com/office/drawing/2014/main" id="{E2D7130C-0539-1298-EFAC-B514F8299A3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74" y="2958180"/>
            <a:ext cx="911306" cy="911306"/>
          </a:xfrm>
          <a:prstGeom prst="rect">
            <a:avLst/>
          </a:prstGeom>
        </p:spPr>
      </p:pic>
      <p:pic>
        <p:nvPicPr>
          <p:cNvPr id="42" name="Picture 34" descr="Revisiting Perplexity AI – Your Question May Not Be The Right One -  KnowProSE.com">
            <a:extLst>
              <a:ext uri="{FF2B5EF4-FFF2-40B4-BE49-F238E27FC236}">
                <a16:creationId xmlns:a16="http://schemas.microsoft.com/office/drawing/2014/main" id="{B95A93D8-45D9-BB5F-0BC7-EE4BA7FD2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251" y="3896107"/>
            <a:ext cx="1131570" cy="113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A blue logo with a black background&#10;&#10;AI-generated content may be incorrect.">
            <a:extLst>
              <a:ext uri="{FF2B5EF4-FFF2-40B4-BE49-F238E27FC236}">
                <a16:creationId xmlns:a16="http://schemas.microsoft.com/office/drawing/2014/main" id="{D127885D-496B-26CA-266A-264B9769849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6" y="3013695"/>
            <a:ext cx="762520" cy="762520"/>
          </a:xfrm>
          <a:prstGeom prst="rect">
            <a:avLst/>
          </a:prstGeom>
        </p:spPr>
      </p:pic>
      <p:pic>
        <p:nvPicPr>
          <p:cNvPr id="44" name="Picture 16" descr="ChatGPT Logo - Chat gpt Icon on White Background 21059827 Vector Art at  Vecteezy">
            <a:extLst>
              <a:ext uri="{FF2B5EF4-FFF2-40B4-BE49-F238E27FC236}">
                <a16:creationId xmlns:a16="http://schemas.microsoft.com/office/drawing/2014/main" id="{0D58768F-1181-3DA5-0EBE-0D0BE99E7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455" y="3937012"/>
            <a:ext cx="890566" cy="89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8" descr="Figma Logo and symbol, meaning, history, PNG, brand">
            <a:extLst>
              <a:ext uri="{FF2B5EF4-FFF2-40B4-BE49-F238E27FC236}">
                <a16:creationId xmlns:a16="http://schemas.microsoft.com/office/drawing/2014/main" id="{1089F7EE-F598-6938-01FF-D2F63C39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67" y="4579327"/>
            <a:ext cx="974203" cy="5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37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F36DB-F4C1-9DE7-6485-878369077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BFA4-526C-77EE-C838-0D8AA202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MCP 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D535D-2419-65CB-84F2-D3C294C26C46}"/>
              </a:ext>
            </a:extLst>
          </p:cNvPr>
          <p:cNvSpPr txBox="1"/>
          <p:nvPr/>
        </p:nvSpPr>
        <p:spPr>
          <a:xfrm>
            <a:off x="1004881" y="1680898"/>
            <a:ext cx="101822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Transport layer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Stdio</a:t>
            </a:r>
            <a:r>
              <a:rPr lang="en-US" sz="2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transport (LOCAL)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Streamable</a:t>
            </a:r>
            <a:r>
              <a:rPr lang="en-US" sz="2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HTTP transport (REMOTE)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 Layer </a:t>
            </a:r>
            <a:r>
              <a:rPr lang="en-US" sz="2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(JSON-RPC 2.0)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Lifecycle management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Server features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Client features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Utility features (Notifications)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890827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337</Words>
  <Application>Microsoft Office PowerPoint</Application>
  <PresentationFormat>Widescreen</PresentationFormat>
  <Paragraphs>110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Arial</vt:lpstr>
      <vt:lpstr>Cascadia Mono</vt:lpstr>
      <vt:lpstr>Neue Haas Grotesk Text Pro</vt:lpstr>
      <vt:lpstr>Segoe UI Variable Display Semibold</vt:lpstr>
      <vt:lpstr>VanillaVTI</vt:lpstr>
      <vt:lpstr>From MCP to Agentic AI</vt:lpstr>
      <vt:lpstr>Model Context Protocol</vt:lpstr>
      <vt:lpstr>Model Context Protocol</vt:lpstr>
      <vt:lpstr>Model Context Protocol</vt:lpstr>
      <vt:lpstr>Context Engineering</vt:lpstr>
      <vt:lpstr>Agentic AI</vt:lpstr>
      <vt:lpstr>MCP Core Concepts</vt:lpstr>
      <vt:lpstr>MCP Participants</vt:lpstr>
      <vt:lpstr>MCP Layers</vt:lpstr>
      <vt:lpstr>MCP Primitives</vt:lpstr>
      <vt:lpstr>MCP Client Primitives</vt:lpstr>
      <vt:lpstr>MCP Client Primitives</vt:lpstr>
      <vt:lpstr>MCP Feature support</vt:lpstr>
      <vt:lpstr>MCP client-server interaction</vt:lpstr>
      <vt:lpstr>DEMO</vt:lpstr>
      <vt:lpstr>Productionise </vt:lpstr>
      <vt:lpstr>Prompt Injection &amp; Tool Manipulation Attacks </vt:lpstr>
      <vt:lpstr>Dynamic Tool Modification ("Rug Pulls")</vt:lpstr>
      <vt:lpstr>Authentication &amp; Authorization</vt:lpstr>
      <vt:lpstr>AI Gateway capabilities of Azure API Management</vt:lpstr>
      <vt:lpstr>MCP Registries</vt:lpstr>
      <vt:lpstr>AI Architectures</vt:lpstr>
      <vt:lpstr>AI Architectures</vt:lpstr>
      <vt:lpstr>Use Cases</vt:lpstr>
      <vt:lpstr>Use Cases</vt:lpstr>
      <vt:lpstr>Use Cases</vt:lpstr>
      <vt:lpstr>Use Cases</vt:lpstr>
      <vt:lpstr>Use Cases</vt:lpstr>
      <vt:lpstr>DIY (Do It Yourself)</vt:lpstr>
      <vt:lpstr>DIY (Do It Yourself)</vt:lpstr>
      <vt:lpstr>DIY (Do It Yourself)</vt:lpstr>
      <vt:lpstr>A2A Protocol</vt:lpstr>
      <vt:lpstr>App Actions on Windows</vt:lpstr>
      <vt:lpstr>Windows-MCP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Dumitru Danci</dc:creator>
  <cp:lastModifiedBy>Dumitru Danci</cp:lastModifiedBy>
  <cp:revision>1</cp:revision>
  <dcterms:created xsi:type="dcterms:W3CDTF">2025-08-18T18:03:40Z</dcterms:created>
  <dcterms:modified xsi:type="dcterms:W3CDTF">2025-09-26T10:53:55Z</dcterms:modified>
</cp:coreProperties>
</file>